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314" r:id="rId3"/>
    <p:sldId id="315" r:id="rId4"/>
    <p:sldId id="316" r:id="rId5"/>
    <p:sldId id="317" r:id="rId6"/>
    <p:sldId id="261" r:id="rId7"/>
    <p:sldId id="262" r:id="rId8"/>
    <p:sldId id="311" r:id="rId9"/>
    <p:sldId id="312" r:id="rId10"/>
    <p:sldId id="333" r:id="rId11"/>
    <p:sldId id="334" r:id="rId12"/>
    <p:sldId id="313" r:id="rId13"/>
    <p:sldId id="318" r:id="rId14"/>
    <p:sldId id="319" r:id="rId15"/>
    <p:sldId id="320" r:id="rId16"/>
    <p:sldId id="335" r:id="rId17"/>
    <p:sldId id="336" r:id="rId18"/>
    <p:sldId id="321" r:id="rId19"/>
    <p:sldId id="322" r:id="rId20"/>
    <p:sldId id="323" r:id="rId21"/>
    <p:sldId id="338" r:id="rId22"/>
    <p:sldId id="337" r:id="rId23"/>
    <p:sldId id="324" r:id="rId24"/>
    <p:sldId id="339" r:id="rId25"/>
    <p:sldId id="340" r:id="rId26"/>
    <p:sldId id="341" r:id="rId27"/>
    <p:sldId id="325" r:id="rId28"/>
    <p:sldId id="342" r:id="rId29"/>
    <p:sldId id="343" r:id="rId30"/>
    <p:sldId id="326" r:id="rId31"/>
    <p:sldId id="327" r:id="rId32"/>
    <p:sldId id="344" r:id="rId33"/>
    <p:sldId id="328" r:id="rId34"/>
    <p:sldId id="345" r:id="rId35"/>
    <p:sldId id="329" r:id="rId36"/>
    <p:sldId id="330" r:id="rId37"/>
    <p:sldId id="331" r:id="rId38"/>
    <p:sldId id="332" r:id="rId39"/>
    <p:sldId id="297" r:id="rId40"/>
    <p:sldId id="278" r:id="rId41"/>
    <p:sldId id="307" r:id="rId42"/>
    <p:sldId id="302" r:id="rId43"/>
    <p:sldId id="303" r:id="rId44"/>
    <p:sldId id="304" r:id="rId45"/>
    <p:sldId id="298" r:id="rId46"/>
    <p:sldId id="282" r:id="rId47"/>
    <p:sldId id="299" r:id="rId48"/>
    <p:sldId id="283" r:id="rId49"/>
    <p:sldId id="284" r:id="rId50"/>
    <p:sldId id="300" r:id="rId51"/>
    <p:sldId id="290" r:id="rId52"/>
    <p:sldId id="292" r:id="rId53"/>
    <p:sldId id="293" r:id="rId54"/>
    <p:sldId id="285" r:id="rId55"/>
    <p:sldId id="306" r:id="rId56"/>
    <p:sldId id="346" r:id="rId57"/>
    <p:sldId id="305" r:id="rId58"/>
    <p:sldId id="294" r:id="rId59"/>
    <p:sldId id="295" r:id="rId60"/>
    <p:sldId id="347" r:id="rId61"/>
    <p:sldId id="308" r:id="rId62"/>
    <p:sldId id="296" r:id="rId63"/>
    <p:sldId id="348" r:id="rId64"/>
    <p:sldId id="291" r:id="rId65"/>
    <p:sldId id="309" r:id="rId66"/>
    <p:sldId id="349" r:id="rId67"/>
    <p:sldId id="279" r:id="rId68"/>
    <p:sldId id="310" r:id="rId69"/>
    <p:sldId id="263" r:id="rId7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4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1" Type="http://schemas.openxmlformats.org/officeDocument/2006/relationships/slideMaster" Target="slideMasters/slideMaster1.xml"/><Relationship Id="rId6"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2CE4A3-39B5-4E0E-978B-A50A8042D00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007734-3AF8-4656-BEBD-85EFEB80418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B3F5CC5-DA73-4D3E-B13C-62F6A9C7B3B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22CE4A3-39B5-4E0E-978B-A50A8042D00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12FDF-238A-49F7-9A2A-44DFD957CB7C}"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E9E7A8-20C3-4FD1-94E4-F4C201FACC5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B8D10-E60E-4505-A77C-0F518B8A83F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E9262F-61CD-4F80-B89A-4FD5142A82EF}"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endParaRPr lang="en-US"/>
          </a:p>
        </p:txBody>
      </p:sp>
      <p:sp>
        <p:nvSpPr>
          <p:cNvPr id="8" name="Slide Number Placeholder 7"/>
          <p:cNvSpPr>
            <a:spLocks noGrp="1"/>
          </p:cNvSpPr>
          <p:nvPr>
            <p:ph type="sldNum" sz="quarter" idx="11"/>
          </p:nvPr>
        </p:nvSpPr>
        <p:spPr/>
        <p:txBody>
          <a:bodyPr/>
          <a:lstStyle/>
          <a:p>
            <a:fld id="{E0533D84-AA5E-449A-82B3-96562C94D40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7AD27E-E2A5-4C18-9CA4-25A16698072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7E7C418A-CE58-4EC9-9E46-176DA49448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612FDF-238A-49F7-9A2A-44DFD957CB7C}"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C6AAA1-A1DE-4C62-BFD6-A3B31BA77C6F}"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007734-3AF8-4656-BEBD-85EFEB80418D}"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F5CC5-DA73-4D3E-B13C-62F6A9C7B3B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EE9E7A8-20C3-4FD1-94E4-F4C201FACC5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8B8D10-E60E-4505-A77C-0F518B8A83F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8E9262F-61CD-4F80-B89A-4FD5142A82E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0533D84-AA5E-449A-82B3-96562C94D40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47AD27E-E2A5-4C18-9CA4-25A16698072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E7C418A-CE58-4EC9-9E46-176DA494480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AC6AAA1-A1DE-4C62-BFD6-A3B31BA77C6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D9405BA-DCB9-4390-8FA7-8A46EA197E2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D9405BA-DCB9-4390-8FA7-8A46EA197E2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4800600"/>
            <a:ext cx="8229600" cy="1371600"/>
          </a:xfrm>
        </p:spPr>
        <p:txBody>
          <a:bodyPr/>
          <a:lstStyle/>
          <a:p>
            <a:pPr algn="ctr" eaLnBrk="1" hangingPunct="1">
              <a:buFontTx/>
              <a:buNone/>
            </a:pPr>
            <a:r>
              <a:rPr lang="en-US" sz="2800" i="1" dirty="0"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Gird Up Thy Loins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i="1" dirty="0" smtClean="0">
                <a:solidFill>
                  <a:srgbClr val="9A4D00"/>
                </a:solidFill>
                <a:latin typeface="Times New Roman" pitchFamily="18" charset="0"/>
                <a:cs typeface="Times New Roman" pitchFamily="18" charset="0"/>
              </a:rPr>
              <a:t>Exodus 29:5, 9</a:t>
            </a:r>
            <a:endParaRPr lang="en-US" dirty="0"/>
          </a:p>
        </p:txBody>
      </p:sp>
      <p:sp>
        <p:nvSpPr>
          <p:cNvPr id="63491" name="Rectangle 3"/>
          <p:cNvSpPr>
            <a:spLocks noGrp="1" noChangeArrowheads="1"/>
          </p:cNvSpPr>
          <p:nvPr>
            <p:ph type="body" idx="1"/>
          </p:nvPr>
        </p:nvSpPr>
        <p:spPr>
          <a:xfrm>
            <a:off x="457200" y="2057400"/>
            <a:ext cx="8229600" cy="4495800"/>
          </a:xfrm>
        </p:spPr>
        <p:txBody>
          <a:bodyPr/>
          <a:lstStyle/>
          <a:p>
            <a:pPr>
              <a:lnSpc>
                <a:spcPct val="80000"/>
              </a:lnSpc>
            </a:pPr>
            <a:r>
              <a:rPr lang="en-US" i="1" dirty="0" smtClean="0">
                <a:solidFill>
                  <a:srgbClr val="9A4D00"/>
                </a:solidFill>
                <a:latin typeface="Times New Roman" pitchFamily="18" charset="0"/>
                <a:cs typeface="Times New Roman" pitchFamily="18" charset="0"/>
              </a:rPr>
              <a:t>And </a:t>
            </a:r>
            <a:r>
              <a:rPr lang="en-US" i="1" dirty="0">
                <a:solidFill>
                  <a:srgbClr val="9A4D00"/>
                </a:solidFill>
                <a:latin typeface="Times New Roman" pitchFamily="18" charset="0"/>
                <a:cs typeface="Times New Roman" pitchFamily="18" charset="0"/>
              </a:rPr>
              <a:t>thou </a:t>
            </a:r>
            <a:r>
              <a:rPr lang="en-US" i="1" dirty="0" err="1">
                <a:solidFill>
                  <a:srgbClr val="9A4D00"/>
                </a:solidFill>
                <a:latin typeface="Times New Roman" pitchFamily="18" charset="0"/>
                <a:cs typeface="Times New Roman" pitchFamily="18" charset="0"/>
              </a:rPr>
              <a:t>shalt</a:t>
            </a:r>
            <a:r>
              <a:rPr lang="en-US" i="1" dirty="0">
                <a:solidFill>
                  <a:srgbClr val="9A4D00"/>
                </a:solidFill>
                <a:latin typeface="Times New Roman" pitchFamily="18" charset="0"/>
                <a:cs typeface="Times New Roman" pitchFamily="18" charset="0"/>
              </a:rPr>
              <a:t> take the garments, and put upon Aaron the coat, and the robe of the ephod, and the ephod, and the breastplate, and gird him with the curious girdle of the ephod:</a:t>
            </a:r>
          </a:p>
          <a:p>
            <a:pPr>
              <a:lnSpc>
                <a:spcPct val="80000"/>
              </a:lnSpc>
            </a:pPr>
            <a:r>
              <a:rPr lang="en-US" i="1" dirty="0" smtClean="0">
                <a:solidFill>
                  <a:srgbClr val="9A4D00"/>
                </a:solidFill>
                <a:latin typeface="Times New Roman" pitchFamily="18" charset="0"/>
                <a:cs typeface="Times New Roman" pitchFamily="18" charset="0"/>
              </a:rPr>
              <a:t>And </a:t>
            </a:r>
            <a:r>
              <a:rPr lang="en-US" i="1" dirty="0">
                <a:solidFill>
                  <a:srgbClr val="9A4D00"/>
                </a:solidFill>
                <a:latin typeface="Times New Roman" pitchFamily="18" charset="0"/>
                <a:cs typeface="Times New Roman" pitchFamily="18" charset="0"/>
              </a:rPr>
              <a:t>thou </a:t>
            </a:r>
            <a:r>
              <a:rPr lang="en-US" i="1" dirty="0" err="1">
                <a:solidFill>
                  <a:srgbClr val="9A4D00"/>
                </a:solidFill>
                <a:latin typeface="Times New Roman" pitchFamily="18" charset="0"/>
                <a:cs typeface="Times New Roman" pitchFamily="18" charset="0"/>
              </a:rPr>
              <a:t>shalt</a:t>
            </a:r>
            <a:r>
              <a:rPr lang="en-US" i="1" dirty="0">
                <a:solidFill>
                  <a:srgbClr val="9A4D00"/>
                </a:solidFill>
                <a:latin typeface="Times New Roman" pitchFamily="18" charset="0"/>
                <a:cs typeface="Times New Roman" pitchFamily="18" charset="0"/>
              </a:rPr>
              <a:t> gird them with girdles, Aaron and his sons, and put the bonnets on them: and the priest's office shall be theirs for a perpetual statute: and thou </a:t>
            </a:r>
            <a:r>
              <a:rPr lang="en-US" i="1" dirty="0" err="1">
                <a:solidFill>
                  <a:srgbClr val="9A4D00"/>
                </a:solidFill>
                <a:latin typeface="Times New Roman" pitchFamily="18" charset="0"/>
                <a:cs typeface="Times New Roman" pitchFamily="18" charset="0"/>
              </a:rPr>
              <a:t>shalt</a:t>
            </a:r>
            <a:r>
              <a:rPr lang="en-US" i="1" dirty="0">
                <a:solidFill>
                  <a:srgbClr val="9A4D00"/>
                </a:solidFill>
                <a:latin typeface="Times New Roman" pitchFamily="18" charset="0"/>
                <a:cs typeface="Times New Roman" pitchFamily="18" charset="0"/>
              </a:rPr>
              <a:t> consecrate Aaron and his sons</a:t>
            </a:r>
            <a:r>
              <a:rPr lang="en-US" i="1" dirty="0" smtClean="0">
                <a:solidFill>
                  <a:srgbClr val="9A4D00"/>
                </a:solidFill>
                <a:latin typeface="Times New Roman" pitchFamily="18" charset="0"/>
                <a:cs typeface="Times New Roman" pitchFamily="18" charset="0"/>
              </a:rPr>
              <a:t>.</a:t>
            </a:r>
            <a:endParaRPr lang="en-US" i="1" dirty="0">
              <a:solidFill>
                <a:srgbClr val="9A4D0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Judges 3:16</a:t>
            </a:r>
            <a:endParaRPr lang="en-US" dirty="0"/>
          </a:p>
        </p:txBody>
      </p:sp>
      <p:sp>
        <p:nvSpPr>
          <p:cNvPr id="3" name="Content Placeholder 2"/>
          <p:cNvSpPr>
            <a:spLocks noGrp="1"/>
          </p:cNvSpPr>
          <p:nvPr>
            <p:ph idx="1"/>
          </p:nvPr>
        </p:nvSpPr>
        <p:spPr>
          <a:xfrm>
            <a:off x="457200" y="2819400"/>
            <a:ext cx="8229600" cy="3306763"/>
          </a:xfrm>
        </p:spPr>
        <p:txBody>
          <a:bodyPr/>
          <a:lstStyle/>
          <a:p>
            <a:pPr>
              <a:lnSpc>
                <a:spcPct val="80000"/>
              </a:lnSpc>
            </a:pPr>
            <a:r>
              <a:rPr lang="en-US" i="1" dirty="0" smtClean="0">
                <a:solidFill>
                  <a:srgbClr val="9A4D00"/>
                </a:solidFill>
                <a:latin typeface="Times New Roman" pitchFamily="18" charset="0"/>
                <a:cs typeface="Times New Roman" pitchFamily="18" charset="0"/>
              </a:rPr>
              <a:t>But Ehud made him a dagger which had two edges, of a cubit length; and he did gird it under his raiment upon his right thigh.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Samuel 25:13, 31</a:t>
            </a:r>
            <a:endParaRPr lang="en-US" dirty="0"/>
          </a:p>
        </p:txBody>
      </p:sp>
      <p:sp>
        <p:nvSpPr>
          <p:cNvPr id="3" name="Content Placeholder 2"/>
          <p:cNvSpPr>
            <a:spLocks noGrp="1"/>
          </p:cNvSpPr>
          <p:nvPr>
            <p:ph idx="1"/>
          </p:nvPr>
        </p:nvSpPr>
        <p:spPr/>
        <p:txBody>
          <a:bodyPr/>
          <a:lstStyle/>
          <a:p>
            <a:pPr>
              <a:lnSpc>
                <a:spcPct val="80000"/>
              </a:lnSpc>
            </a:pPr>
            <a:r>
              <a:rPr lang="en-US" i="1" dirty="0" smtClean="0">
                <a:solidFill>
                  <a:srgbClr val="9A4D00"/>
                </a:solidFill>
                <a:latin typeface="Times New Roman" pitchFamily="18" charset="0"/>
                <a:cs typeface="Times New Roman" pitchFamily="18" charset="0"/>
              </a:rPr>
              <a:t>And David said unto his men, Gird ye on every man his sword. And they girded on every man his sword; and David also girded on his sword: and there went up after David about four hundred men; and two hundred abode by the stuff.</a:t>
            </a:r>
          </a:p>
          <a:p>
            <a:pPr>
              <a:lnSpc>
                <a:spcPct val="80000"/>
              </a:lnSpc>
            </a:pPr>
            <a:r>
              <a:rPr lang="en-US" i="1" dirty="0" smtClean="0">
                <a:solidFill>
                  <a:srgbClr val="9A4D00"/>
                </a:solidFill>
                <a:latin typeface="Times New Roman" pitchFamily="18" charset="0"/>
                <a:cs typeface="Times New Roman" pitchFamily="18" charset="0"/>
              </a:rPr>
              <a:t>And David said to </a:t>
            </a:r>
            <a:r>
              <a:rPr lang="en-US" i="1" dirty="0" err="1" smtClean="0">
                <a:solidFill>
                  <a:srgbClr val="9A4D00"/>
                </a:solidFill>
                <a:latin typeface="Times New Roman" pitchFamily="18" charset="0"/>
                <a:cs typeface="Times New Roman" pitchFamily="18" charset="0"/>
              </a:rPr>
              <a:t>Joab</a:t>
            </a:r>
            <a:r>
              <a:rPr lang="en-US" i="1" dirty="0" smtClean="0">
                <a:solidFill>
                  <a:srgbClr val="9A4D00"/>
                </a:solidFill>
                <a:latin typeface="Times New Roman" pitchFamily="18" charset="0"/>
                <a:cs typeface="Times New Roman" pitchFamily="18" charset="0"/>
              </a:rPr>
              <a:t>, and to all the people that [were] with him, Rend your clothes, and gird you with sackcloth, and mourn before </a:t>
            </a:r>
            <a:r>
              <a:rPr lang="en-US" i="1" dirty="0" err="1" smtClean="0">
                <a:solidFill>
                  <a:srgbClr val="9A4D00"/>
                </a:solidFill>
                <a:latin typeface="Times New Roman" pitchFamily="18" charset="0"/>
                <a:cs typeface="Times New Roman" pitchFamily="18" charset="0"/>
              </a:rPr>
              <a:t>Abner</a:t>
            </a:r>
            <a:r>
              <a:rPr lang="en-US" i="1" dirty="0" smtClean="0">
                <a:solidFill>
                  <a:srgbClr val="9A4D00"/>
                </a:solidFill>
                <a:latin typeface="Times New Roman" pitchFamily="18" charset="0"/>
                <a:cs typeface="Times New Roman" pitchFamily="18" charset="0"/>
              </a:rPr>
              <a:t>. And king David [himself] followed the bier.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 Kings 1:8</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9A4D00"/>
                </a:solidFill>
                <a:latin typeface="Times New Roman" pitchFamily="18" charset="0"/>
                <a:cs typeface="Times New Roman" pitchFamily="18" charset="0"/>
              </a:rPr>
              <a:t>And they answered him, [He was] an hairy man, and girt with a girdle of leather about his loins. And he said, It [is] Elijah the </a:t>
            </a:r>
            <a:r>
              <a:rPr lang="en-US" i="1" dirty="0" err="1" smtClean="0">
                <a:solidFill>
                  <a:srgbClr val="9A4D00"/>
                </a:solidFill>
                <a:latin typeface="Times New Roman" pitchFamily="18" charset="0"/>
                <a:cs typeface="Times New Roman" pitchFamily="18" charset="0"/>
              </a:rPr>
              <a:t>Tishbite</a:t>
            </a:r>
            <a:r>
              <a:rPr lang="en-US" i="1" dirty="0" smtClean="0">
                <a:solidFill>
                  <a:srgbClr val="9A4D00"/>
                </a:solidFill>
                <a:latin typeface="Times New Roman" pitchFamily="18" charset="0"/>
                <a:cs typeface="Times New Roman" pitchFamily="18"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 Kings 4.29</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9A4D00"/>
                </a:solidFill>
                <a:latin typeface="Times New Roman" pitchFamily="18" charset="0"/>
                <a:cs typeface="Times New Roman" pitchFamily="18" charset="0"/>
              </a:rPr>
              <a:t>Then he said to </a:t>
            </a:r>
            <a:r>
              <a:rPr lang="en-US" i="1" dirty="0" err="1" smtClean="0">
                <a:solidFill>
                  <a:srgbClr val="9A4D00"/>
                </a:solidFill>
                <a:latin typeface="Times New Roman" pitchFamily="18" charset="0"/>
                <a:cs typeface="Times New Roman" pitchFamily="18" charset="0"/>
              </a:rPr>
              <a:t>Gehazi</a:t>
            </a:r>
            <a:r>
              <a:rPr lang="en-US" i="1" dirty="0" smtClean="0">
                <a:solidFill>
                  <a:srgbClr val="9A4D00"/>
                </a:solidFill>
                <a:latin typeface="Times New Roman" pitchFamily="18" charset="0"/>
                <a:cs typeface="Times New Roman" pitchFamily="18" charset="0"/>
              </a:rPr>
              <a:t>, Gird up thy loins, and take my staff in </a:t>
            </a:r>
            <a:r>
              <a:rPr lang="en-US" i="1" dirty="0" err="1" smtClean="0">
                <a:solidFill>
                  <a:srgbClr val="9A4D00"/>
                </a:solidFill>
                <a:latin typeface="Times New Roman" pitchFamily="18" charset="0"/>
                <a:cs typeface="Times New Roman" pitchFamily="18" charset="0"/>
              </a:rPr>
              <a:t>thine</a:t>
            </a:r>
            <a:r>
              <a:rPr lang="en-US" i="1" dirty="0" smtClean="0">
                <a:solidFill>
                  <a:srgbClr val="9A4D00"/>
                </a:solidFill>
                <a:latin typeface="Times New Roman" pitchFamily="18" charset="0"/>
                <a:cs typeface="Times New Roman" pitchFamily="18" charset="0"/>
              </a:rPr>
              <a:t> hand, and go thy way: if thou meet any man, salute him not; and if any salute thee, answer him not again: and lay my staff upon the face of the child.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II Kings 9.1</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9A4D00"/>
                </a:solidFill>
                <a:latin typeface="Times New Roman" pitchFamily="18" charset="0"/>
                <a:cs typeface="Times New Roman" pitchFamily="18" charset="0"/>
              </a:rPr>
              <a:t>And Elisha the prophet called one of the children of the prophets, and said unto him, Gird up thy loins, and take this box of oil in </a:t>
            </a:r>
            <a:r>
              <a:rPr lang="en-US" i="1" dirty="0" err="1" smtClean="0">
                <a:solidFill>
                  <a:srgbClr val="9A4D00"/>
                </a:solidFill>
                <a:latin typeface="Times New Roman" pitchFamily="18" charset="0"/>
                <a:cs typeface="Times New Roman" pitchFamily="18" charset="0"/>
              </a:rPr>
              <a:t>thine</a:t>
            </a:r>
            <a:r>
              <a:rPr lang="en-US" i="1" dirty="0" smtClean="0">
                <a:solidFill>
                  <a:srgbClr val="9A4D00"/>
                </a:solidFill>
                <a:latin typeface="Times New Roman" pitchFamily="18" charset="0"/>
                <a:cs typeface="Times New Roman" pitchFamily="18" charset="0"/>
              </a:rPr>
              <a:t> hand, and go to </a:t>
            </a:r>
            <a:r>
              <a:rPr lang="en-US" i="1" dirty="0" err="1" smtClean="0">
                <a:solidFill>
                  <a:srgbClr val="9A4D00"/>
                </a:solidFill>
                <a:latin typeface="Times New Roman" pitchFamily="18" charset="0"/>
                <a:cs typeface="Times New Roman" pitchFamily="18" charset="0"/>
              </a:rPr>
              <a:t>Ramothgilead</a:t>
            </a:r>
            <a:r>
              <a:rPr lang="en-US" i="1" dirty="0" smtClean="0">
                <a:solidFill>
                  <a:srgbClr val="9A4D00"/>
                </a:solidFill>
                <a:latin typeface="Times New Roman" pitchFamily="18" charset="0"/>
                <a:cs typeface="Times New Roman" pitchFamily="18" charset="0"/>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Job 38:3; 40.7</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9A4D00"/>
                </a:solidFill>
                <a:latin typeface="Times New Roman" pitchFamily="18" charset="0"/>
                <a:cs typeface="Times New Roman" pitchFamily="18" charset="0"/>
              </a:rPr>
              <a:t>Gird up now thy loins like a man; for I will demand of thee, and answer thou me.</a:t>
            </a:r>
          </a:p>
          <a:p>
            <a:r>
              <a:rPr lang="en-US" i="1" dirty="0" smtClean="0">
                <a:solidFill>
                  <a:srgbClr val="9A4D00"/>
                </a:solidFill>
                <a:latin typeface="Times New Roman" pitchFamily="18" charset="0"/>
                <a:cs typeface="Times New Roman" pitchFamily="18" charset="0"/>
              </a:rPr>
              <a:t>Gird up thy loins now like a man: I will demand of thee, and declare thou unto me.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Psalm 45:3</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solidFill>
                  <a:srgbClr val="9A4D00"/>
                </a:solidFill>
                <a:latin typeface="Times New Roman" pitchFamily="18" charset="0"/>
                <a:cs typeface="Times New Roman" pitchFamily="18" charset="0"/>
              </a:rPr>
              <a:t>Gird thy sword upon [thy] thigh, O [most] mighty, with thy glory and thy majesty.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Isaiah 8:9</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A4D00"/>
                </a:solidFill>
                <a:latin typeface="Times New Roman" pitchFamily="18" charset="0"/>
                <a:cs typeface="Times New Roman" pitchFamily="18" charset="0"/>
              </a:rPr>
              <a:t>Associate yourselves, O ye people, and ye shall be broken in pieces; and give ear, all ye of far countries: gird yourselves, and ye shall be broken in pieces; gird yourselves, and ye shall be broken in pieces.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sz="2400"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Isaiah 15.3</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A4D00"/>
                </a:solidFill>
                <a:latin typeface="Times New Roman" pitchFamily="18" charset="0"/>
                <a:cs typeface="Times New Roman" pitchFamily="18" charset="0"/>
              </a:rPr>
              <a:t>In their streets they shall gird themselves with sackcloth: on the tops of their houses, and in their streets, every one shall howl, weeping abundantly.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Isaiah 32.11</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solidFill>
                  <a:srgbClr val="9A4D00"/>
                </a:solidFill>
                <a:latin typeface="Times New Roman" pitchFamily="18" charset="0"/>
                <a:cs typeface="Times New Roman" pitchFamily="18" charset="0"/>
              </a:rPr>
              <a:t>Tremble, ye women that are at ease; be troubled, ye careless ones: strip you, and make you bare, and gird [sackcloth] upon [your] loins.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Jeremiah 1:17</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9A4D00"/>
                </a:solidFill>
                <a:latin typeface="Times New Roman" pitchFamily="18" charset="0"/>
                <a:cs typeface="Times New Roman" pitchFamily="18" charset="0"/>
              </a:rPr>
              <a:t>Thou therefore gird up thy loins, and arise, and speak unto them all that I command thee: be not dismayed at their faces, lest I confound thee before them.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Jeremiah 4:8</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9A4D00"/>
                </a:solidFill>
                <a:latin typeface="Times New Roman" pitchFamily="18" charset="0"/>
                <a:cs typeface="Times New Roman" pitchFamily="18" charset="0"/>
              </a:rPr>
              <a:t>For this gird you with sackcloth, lament and howl: for the fierce anger of the LORD is not turned back from us.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Jeremiah 6:26</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A4D00"/>
                </a:solidFill>
                <a:latin typeface="Times New Roman" pitchFamily="18" charset="0"/>
                <a:cs typeface="Times New Roman" pitchFamily="18" charset="0"/>
              </a:rPr>
              <a:t>O daughter of my people, gird [thee] with sackcloth, and wallow thyself in ashes: make thee mourning, [as for] an only son, most bitter lamentation: for the spoiler shall suddenly come upon us.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Jeremiah 49:3</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9A4D00"/>
                </a:solidFill>
                <a:latin typeface="Times New Roman" pitchFamily="18" charset="0"/>
                <a:cs typeface="Times New Roman" pitchFamily="18" charset="0"/>
              </a:rPr>
              <a:t>Howl, O </a:t>
            </a:r>
            <a:r>
              <a:rPr lang="en-US" i="1" dirty="0" err="1" smtClean="0">
                <a:solidFill>
                  <a:srgbClr val="9A4D00"/>
                </a:solidFill>
                <a:latin typeface="Times New Roman" pitchFamily="18" charset="0"/>
                <a:cs typeface="Times New Roman" pitchFamily="18" charset="0"/>
              </a:rPr>
              <a:t>Heshbon</a:t>
            </a:r>
            <a:r>
              <a:rPr lang="en-US" i="1" dirty="0" smtClean="0">
                <a:solidFill>
                  <a:srgbClr val="9A4D00"/>
                </a:solidFill>
                <a:latin typeface="Times New Roman" pitchFamily="18" charset="0"/>
                <a:cs typeface="Times New Roman" pitchFamily="18" charset="0"/>
              </a:rPr>
              <a:t>, for Ai is spoiled: cry, ye daughters of </a:t>
            </a:r>
            <a:r>
              <a:rPr lang="en-US" i="1" dirty="0" err="1" smtClean="0">
                <a:solidFill>
                  <a:srgbClr val="9A4D00"/>
                </a:solidFill>
                <a:latin typeface="Times New Roman" pitchFamily="18" charset="0"/>
                <a:cs typeface="Times New Roman" pitchFamily="18" charset="0"/>
              </a:rPr>
              <a:t>Rabbah</a:t>
            </a:r>
            <a:r>
              <a:rPr lang="en-US" i="1" dirty="0" smtClean="0">
                <a:solidFill>
                  <a:srgbClr val="9A4D00"/>
                </a:solidFill>
                <a:latin typeface="Times New Roman" pitchFamily="18" charset="0"/>
                <a:cs typeface="Times New Roman" pitchFamily="18" charset="0"/>
              </a:rPr>
              <a:t>, gird you with sackcloth; lament, and run to and fro by the hedges; for their king shall go into captivity, [and] his priests and his princes together.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Ezekiel 7:18</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A4D00"/>
                </a:solidFill>
                <a:latin typeface="Times New Roman" pitchFamily="18" charset="0"/>
                <a:cs typeface="Times New Roman" pitchFamily="18" charset="0"/>
              </a:rPr>
              <a:t>They shall also gird [themselves] with sackcloth, and horror shall cover them; and shame [shall be] upon all faces, and baldness upon all their heads.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Ezekiel 27:31</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A4D00"/>
                </a:solidFill>
                <a:latin typeface="Times New Roman" pitchFamily="18" charset="0"/>
                <a:cs typeface="Times New Roman" pitchFamily="18" charset="0"/>
              </a:rPr>
              <a:t>And they shall make themselves utterly bald for thee, and gird them with sackcloth, and they shall weep for thee with bitterness of heart [and] bitter wailing.</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Ezekiel 44:18</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A4D00"/>
                </a:solidFill>
                <a:latin typeface="Times New Roman" pitchFamily="18" charset="0"/>
                <a:cs typeface="Times New Roman" pitchFamily="18" charset="0"/>
              </a:rPr>
              <a:t>They shall have linen bonnets upon their heads, and shall have linen breeches upon their loins; they shall not gird [themselves] with any thing that </a:t>
            </a:r>
            <a:r>
              <a:rPr lang="en-US" i="1" dirty="0" err="1" smtClean="0">
                <a:solidFill>
                  <a:srgbClr val="9A4D00"/>
                </a:solidFill>
                <a:latin typeface="Times New Roman" pitchFamily="18" charset="0"/>
                <a:cs typeface="Times New Roman" pitchFamily="18" charset="0"/>
              </a:rPr>
              <a:t>causeth</a:t>
            </a:r>
            <a:r>
              <a:rPr lang="en-US" i="1" dirty="0" smtClean="0">
                <a:solidFill>
                  <a:srgbClr val="9A4D00"/>
                </a:solidFill>
                <a:latin typeface="Times New Roman" pitchFamily="18" charset="0"/>
                <a:cs typeface="Times New Roman" pitchFamily="18" charset="0"/>
              </a:rPr>
              <a:t> sweat.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Joel 1:13</a:t>
            </a:r>
            <a:endParaRPr lang="en-US" dirty="0"/>
          </a:p>
        </p:txBody>
      </p:sp>
      <p:sp>
        <p:nvSpPr>
          <p:cNvPr id="3" name="Content Placeholder 2"/>
          <p:cNvSpPr>
            <a:spLocks noGrp="1"/>
          </p:cNvSpPr>
          <p:nvPr>
            <p:ph idx="1"/>
          </p:nvPr>
        </p:nvSpPr>
        <p:spPr>
          <a:xfrm>
            <a:off x="457200" y="2514600"/>
            <a:ext cx="8229600" cy="3611563"/>
          </a:xfrm>
        </p:spPr>
        <p:txBody>
          <a:bodyPr/>
          <a:lstStyle/>
          <a:p>
            <a:pPr>
              <a:lnSpc>
                <a:spcPct val="80000"/>
              </a:lnSpc>
            </a:pPr>
            <a:r>
              <a:rPr lang="en-US" i="1" dirty="0" smtClean="0">
                <a:solidFill>
                  <a:srgbClr val="9A4D00"/>
                </a:solidFill>
                <a:latin typeface="Times New Roman" pitchFamily="18" charset="0"/>
                <a:cs typeface="Times New Roman" pitchFamily="18" charset="0"/>
              </a:rPr>
              <a:t>Gird yourselves, and lament, ye priests: howl, ye ministers of the altar: come, lie all night in sackcloth, ye ministers of my God: for the meat offering and the drink offering is </a:t>
            </a:r>
            <a:r>
              <a:rPr lang="en-US" i="1" dirty="0" err="1" smtClean="0">
                <a:solidFill>
                  <a:srgbClr val="9A4D00"/>
                </a:solidFill>
                <a:latin typeface="Times New Roman" pitchFamily="18" charset="0"/>
                <a:cs typeface="Times New Roman" pitchFamily="18" charset="0"/>
              </a:rPr>
              <a:t>withholden</a:t>
            </a:r>
            <a:r>
              <a:rPr lang="en-US" i="1" dirty="0" smtClean="0">
                <a:solidFill>
                  <a:srgbClr val="9A4D00"/>
                </a:solidFill>
                <a:latin typeface="Times New Roman" pitchFamily="18" charset="0"/>
                <a:cs typeface="Times New Roman" pitchFamily="18" charset="0"/>
              </a:rPr>
              <a:t> from the house of your God.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Luke 12:37</a:t>
            </a:r>
            <a:endParaRPr lang="en-US" dirty="0"/>
          </a:p>
        </p:txBody>
      </p:sp>
      <p:sp>
        <p:nvSpPr>
          <p:cNvPr id="3" name="Content Placeholder 2"/>
          <p:cNvSpPr>
            <a:spLocks noGrp="1"/>
          </p:cNvSpPr>
          <p:nvPr>
            <p:ph idx="1"/>
          </p:nvPr>
        </p:nvSpPr>
        <p:spPr>
          <a:xfrm>
            <a:off x="457200" y="2667000"/>
            <a:ext cx="8229600" cy="3459163"/>
          </a:xfrm>
        </p:spPr>
        <p:txBody>
          <a:bodyPr/>
          <a:lstStyle/>
          <a:p>
            <a:pPr>
              <a:lnSpc>
                <a:spcPct val="80000"/>
              </a:lnSpc>
            </a:pPr>
            <a:r>
              <a:rPr lang="en-US" i="1" dirty="0" smtClean="0">
                <a:solidFill>
                  <a:srgbClr val="9A4D00"/>
                </a:solidFill>
                <a:latin typeface="Times New Roman" pitchFamily="18" charset="0"/>
                <a:cs typeface="Times New Roman" pitchFamily="18" charset="0"/>
              </a:rPr>
              <a:t>Blessed [are] those servants, whom the lord when he cometh shall find watching: verily I say unto you, that he shall gird himself, and make them to sit down to meat, and will come forth and serve them.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Luke 17.8</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9A4D00"/>
                </a:solidFill>
                <a:latin typeface="Times New Roman" pitchFamily="18" charset="0"/>
                <a:cs typeface="Times New Roman" pitchFamily="18" charset="0"/>
              </a:rPr>
              <a:t>And will not rather say unto him, Make ready wherewith I may sup, and gird thyself, and serve me, till I have eaten and drunken; and afterward thou </a:t>
            </a:r>
            <a:r>
              <a:rPr lang="en-US" i="1" dirty="0" err="1" smtClean="0">
                <a:solidFill>
                  <a:srgbClr val="9A4D00"/>
                </a:solidFill>
                <a:latin typeface="Times New Roman" pitchFamily="18" charset="0"/>
                <a:cs typeface="Times New Roman" pitchFamily="18" charset="0"/>
              </a:rPr>
              <a:t>shalt</a:t>
            </a:r>
            <a:r>
              <a:rPr lang="en-US" i="1" dirty="0" smtClean="0">
                <a:solidFill>
                  <a:srgbClr val="9A4D00"/>
                </a:solidFill>
                <a:latin typeface="Times New Roman" pitchFamily="18" charset="0"/>
                <a:cs typeface="Times New Roman" pitchFamily="18" charset="0"/>
              </a:rPr>
              <a:t> eat and drink?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21:7</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A4D00"/>
                </a:solidFill>
                <a:latin typeface="Times New Roman" pitchFamily="18" charset="0"/>
                <a:cs typeface="Times New Roman" pitchFamily="18" charset="0"/>
              </a:rPr>
              <a:t>Therefore that disciple whom Jesus loved </a:t>
            </a:r>
            <a:r>
              <a:rPr lang="en-US" i="1" dirty="0" err="1" smtClean="0">
                <a:solidFill>
                  <a:srgbClr val="9A4D00"/>
                </a:solidFill>
                <a:latin typeface="Times New Roman" pitchFamily="18" charset="0"/>
                <a:cs typeface="Times New Roman" pitchFamily="18" charset="0"/>
              </a:rPr>
              <a:t>saith</a:t>
            </a:r>
            <a:r>
              <a:rPr lang="en-US" i="1" dirty="0" smtClean="0">
                <a:solidFill>
                  <a:srgbClr val="9A4D00"/>
                </a:solidFill>
                <a:latin typeface="Times New Roman" pitchFamily="18" charset="0"/>
                <a:cs typeface="Times New Roman" pitchFamily="18" charset="0"/>
              </a:rPr>
              <a:t> unto Peter, It is the Lord. Now when Simon Peter heard that it was the Lord, he girt [his] fisher's coat [unto him], (for he was naked,) and did cast himself into the sea.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John 21.18</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9A4D00"/>
                </a:solidFill>
                <a:latin typeface="Times New Roman" pitchFamily="18" charset="0"/>
                <a:cs typeface="Times New Roman" pitchFamily="18" charset="0"/>
              </a:rPr>
              <a:t>Verily, verily, I say unto thee, When thou </a:t>
            </a:r>
            <a:r>
              <a:rPr lang="en-US" i="1" dirty="0" err="1" smtClean="0">
                <a:solidFill>
                  <a:srgbClr val="9A4D00"/>
                </a:solidFill>
                <a:latin typeface="Times New Roman" pitchFamily="18" charset="0"/>
                <a:cs typeface="Times New Roman" pitchFamily="18" charset="0"/>
              </a:rPr>
              <a:t>wast</a:t>
            </a:r>
            <a:r>
              <a:rPr lang="en-US" i="1" dirty="0" smtClean="0">
                <a:solidFill>
                  <a:srgbClr val="9A4D00"/>
                </a:solidFill>
                <a:latin typeface="Times New Roman" pitchFamily="18" charset="0"/>
                <a:cs typeface="Times New Roman" pitchFamily="18" charset="0"/>
              </a:rPr>
              <a:t> young, thou </a:t>
            </a:r>
            <a:r>
              <a:rPr lang="en-US" i="1" dirty="0" err="1" smtClean="0">
                <a:solidFill>
                  <a:srgbClr val="9A4D00"/>
                </a:solidFill>
                <a:latin typeface="Times New Roman" pitchFamily="18" charset="0"/>
                <a:cs typeface="Times New Roman" pitchFamily="18" charset="0"/>
              </a:rPr>
              <a:t>girdedst</a:t>
            </a:r>
            <a:r>
              <a:rPr lang="en-US" i="1" dirty="0" smtClean="0">
                <a:solidFill>
                  <a:srgbClr val="9A4D00"/>
                </a:solidFill>
                <a:latin typeface="Times New Roman" pitchFamily="18" charset="0"/>
                <a:cs typeface="Times New Roman" pitchFamily="18" charset="0"/>
              </a:rPr>
              <a:t> thyself, and </a:t>
            </a:r>
            <a:r>
              <a:rPr lang="en-US" i="1" dirty="0" err="1" smtClean="0">
                <a:solidFill>
                  <a:srgbClr val="9A4D00"/>
                </a:solidFill>
                <a:latin typeface="Times New Roman" pitchFamily="18" charset="0"/>
                <a:cs typeface="Times New Roman" pitchFamily="18" charset="0"/>
              </a:rPr>
              <a:t>walkedst</a:t>
            </a:r>
            <a:r>
              <a:rPr lang="en-US" i="1" dirty="0" smtClean="0">
                <a:solidFill>
                  <a:srgbClr val="9A4D00"/>
                </a:solidFill>
                <a:latin typeface="Times New Roman" pitchFamily="18" charset="0"/>
                <a:cs typeface="Times New Roman" pitchFamily="18" charset="0"/>
              </a:rPr>
              <a:t> whither thou </a:t>
            </a:r>
            <a:r>
              <a:rPr lang="en-US" i="1" dirty="0" err="1" smtClean="0">
                <a:solidFill>
                  <a:srgbClr val="9A4D00"/>
                </a:solidFill>
                <a:latin typeface="Times New Roman" pitchFamily="18" charset="0"/>
                <a:cs typeface="Times New Roman" pitchFamily="18" charset="0"/>
              </a:rPr>
              <a:t>wouldest</a:t>
            </a:r>
            <a:r>
              <a:rPr lang="en-US" i="1" dirty="0" smtClean="0">
                <a:solidFill>
                  <a:srgbClr val="9A4D00"/>
                </a:solidFill>
                <a:latin typeface="Times New Roman" pitchFamily="18" charset="0"/>
                <a:cs typeface="Times New Roman" pitchFamily="18" charset="0"/>
              </a:rPr>
              <a:t>: but when thou </a:t>
            </a:r>
            <a:r>
              <a:rPr lang="en-US" i="1" dirty="0" err="1" smtClean="0">
                <a:solidFill>
                  <a:srgbClr val="9A4D00"/>
                </a:solidFill>
                <a:latin typeface="Times New Roman" pitchFamily="18" charset="0"/>
                <a:cs typeface="Times New Roman" pitchFamily="18" charset="0"/>
              </a:rPr>
              <a:t>shalt</a:t>
            </a:r>
            <a:r>
              <a:rPr lang="en-US" i="1" dirty="0" smtClean="0">
                <a:solidFill>
                  <a:srgbClr val="9A4D00"/>
                </a:solidFill>
                <a:latin typeface="Times New Roman" pitchFamily="18" charset="0"/>
                <a:cs typeface="Times New Roman" pitchFamily="18" charset="0"/>
              </a:rPr>
              <a:t> be old, thou </a:t>
            </a:r>
            <a:r>
              <a:rPr lang="en-US" i="1" dirty="0" err="1" smtClean="0">
                <a:solidFill>
                  <a:srgbClr val="9A4D00"/>
                </a:solidFill>
                <a:latin typeface="Times New Roman" pitchFamily="18" charset="0"/>
                <a:cs typeface="Times New Roman" pitchFamily="18" charset="0"/>
              </a:rPr>
              <a:t>shalt</a:t>
            </a:r>
            <a:r>
              <a:rPr lang="en-US" i="1" dirty="0" smtClean="0">
                <a:solidFill>
                  <a:srgbClr val="9A4D00"/>
                </a:solidFill>
                <a:latin typeface="Times New Roman" pitchFamily="18" charset="0"/>
                <a:cs typeface="Times New Roman" pitchFamily="18" charset="0"/>
              </a:rPr>
              <a:t> stretch forth thy hands, and another shall gird thee, and carry [thee] whither thou </a:t>
            </a:r>
            <a:r>
              <a:rPr lang="en-US" i="1" dirty="0" err="1" smtClean="0">
                <a:solidFill>
                  <a:srgbClr val="9A4D00"/>
                </a:solidFill>
                <a:latin typeface="Times New Roman" pitchFamily="18" charset="0"/>
                <a:cs typeface="Times New Roman" pitchFamily="18" charset="0"/>
              </a:rPr>
              <a:t>wouldest</a:t>
            </a:r>
            <a:r>
              <a:rPr lang="en-US" i="1" dirty="0" smtClean="0">
                <a:solidFill>
                  <a:srgbClr val="9A4D00"/>
                </a:solidFill>
                <a:latin typeface="Times New Roman" pitchFamily="18" charset="0"/>
                <a:cs typeface="Times New Roman" pitchFamily="18" charset="0"/>
              </a:rPr>
              <a:t> not.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Acts 12:8</a:t>
            </a:r>
            <a:endParaRPr lang="en-US" dirty="0"/>
          </a:p>
        </p:txBody>
      </p:sp>
      <p:sp>
        <p:nvSpPr>
          <p:cNvPr id="3" name="Content Placeholder 2"/>
          <p:cNvSpPr>
            <a:spLocks noGrp="1"/>
          </p:cNvSpPr>
          <p:nvPr>
            <p:ph idx="1"/>
          </p:nvPr>
        </p:nvSpPr>
        <p:spPr>
          <a:xfrm>
            <a:off x="457200" y="2590800"/>
            <a:ext cx="8229600" cy="3535363"/>
          </a:xfrm>
        </p:spPr>
        <p:txBody>
          <a:bodyPr/>
          <a:lstStyle/>
          <a:p>
            <a:pPr>
              <a:lnSpc>
                <a:spcPct val="80000"/>
              </a:lnSpc>
            </a:pPr>
            <a:r>
              <a:rPr lang="en-US" i="1" dirty="0" smtClean="0">
                <a:solidFill>
                  <a:srgbClr val="9A4D00"/>
                </a:solidFill>
                <a:latin typeface="Times New Roman" pitchFamily="18" charset="0"/>
                <a:cs typeface="Times New Roman" pitchFamily="18" charset="0"/>
              </a:rPr>
              <a:t>And the angel said unto him, Gird thyself, and bind on thy sandals. And so he did. And he </a:t>
            </a:r>
            <a:r>
              <a:rPr lang="en-US" i="1" dirty="0" err="1" smtClean="0">
                <a:solidFill>
                  <a:srgbClr val="9A4D00"/>
                </a:solidFill>
                <a:latin typeface="Times New Roman" pitchFamily="18" charset="0"/>
                <a:cs typeface="Times New Roman" pitchFamily="18" charset="0"/>
              </a:rPr>
              <a:t>saith</a:t>
            </a:r>
            <a:r>
              <a:rPr lang="en-US" i="1" dirty="0" smtClean="0">
                <a:solidFill>
                  <a:srgbClr val="9A4D00"/>
                </a:solidFill>
                <a:latin typeface="Times New Roman" pitchFamily="18" charset="0"/>
                <a:cs typeface="Times New Roman" pitchFamily="18" charset="0"/>
              </a:rPr>
              <a:t> unto him, Cast thy garment about thee, and follow me.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Ephesians 6:14</a:t>
            </a:r>
            <a:endParaRPr lang="en-US" dirty="0"/>
          </a:p>
        </p:txBody>
      </p:sp>
      <p:sp>
        <p:nvSpPr>
          <p:cNvPr id="3" name="Content Placeholder 2"/>
          <p:cNvSpPr>
            <a:spLocks noGrp="1"/>
          </p:cNvSpPr>
          <p:nvPr>
            <p:ph idx="1"/>
          </p:nvPr>
        </p:nvSpPr>
        <p:spPr>
          <a:xfrm>
            <a:off x="457200" y="2743200"/>
            <a:ext cx="8229600" cy="3382963"/>
          </a:xfrm>
        </p:spPr>
        <p:txBody>
          <a:bodyPr/>
          <a:lstStyle/>
          <a:p>
            <a:pPr>
              <a:lnSpc>
                <a:spcPct val="80000"/>
              </a:lnSpc>
            </a:pPr>
            <a:r>
              <a:rPr lang="en-US" i="1" dirty="0" smtClean="0">
                <a:solidFill>
                  <a:srgbClr val="9A4D00"/>
                </a:solidFill>
                <a:latin typeface="Times New Roman" pitchFamily="18" charset="0"/>
                <a:cs typeface="Times New Roman" pitchFamily="18" charset="0"/>
              </a:rPr>
              <a:t>Stand therefore, having your loins girt about with truth, and having on the breastplate of righteousness;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Peter 1:13</a:t>
            </a:r>
            <a:endParaRPr lang="en-US" dirty="0"/>
          </a:p>
        </p:txBody>
      </p:sp>
      <p:sp>
        <p:nvSpPr>
          <p:cNvPr id="3" name="Content Placeholder 2"/>
          <p:cNvSpPr>
            <a:spLocks noGrp="1"/>
          </p:cNvSpPr>
          <p:nvPr>
            <p:ph idx="1"/>
          </p:nvPr>
        </p:nvSpPr>
        <p:spPr>
          <a:xfrm>
            <a:off x="457200" y="2590800"/>
            <a:ext cx="8229600" cy="3535363"/>
          </a:xfrm>
        </p:spPr>
        <p:txBody>
          <a:bodyPr/>
          <a:lstStyle/>
          <a:p>
            <a:pPr>
              <a:lnSpc>
                <a:spcPct val="80000"/>
              </a:lnSpc>
            </a:pPr>
            <a:r>
              <a:rPr lang="en-US" i="1" dirty="0" smtClean="0">
                <a:solidFill>
                  <a:srgbClr val="9A4D00"/>
                </a:solidFill>
                <a:latin typeface="Times New Roman" pitchFamily="18" charset="0"/>
                <a:cs typeface="Times New Roman" pitchFamily="18" charset="0"/>
              </a:rPr>
              <a:t>Wherefore gird up the loins of your mind, be sober, and hope to the end for the grace that is to be brought unto you at the revelation of Jesus Christ;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Revelation 1:13</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9A4D00"/>
                </a:solidFill>
                <a:latin typeface="Times New Roman" pitchFamily="18" charset="0"/>
                <a:cs typeface="Times New Roman" pitchFamily="18" charset="0"/>
              </a:rPr>
              <a:t>And in the midst of the seven candlesticks [one] like unto the Son of man, clothed with a garment down to the foot, and girt about the </a:t>
            </a:r>
            <a:r>
              <a:rPr lang="en-US" i="1" dirty="0" err="1" smtClean="0">
                <a:solidFill>
                  <a:srgbClr val="9A4D00"/>
                </a:solidFill>
                <a:latin typeface="Times New Roman" pitchFamily="18" charset="0"/>
                <a:cs typeface="Times New Roman" pitchFamily="18" charset="0"/>
              </a:rPr>
              <a:t>paps</a:t>
            </a:r>
            <a:r>
              <a:rPr lang="en-US" i="1" dirty="0" smtClean="0">
                <a:solidFill>
                  <a:srgbClr val="9A4D00"/>
                </a:solidFill>
                <a:latin typeface="Times New Roman" pitchFamily="18" charset="0"/>
                <a:cs typeface="Times New Roman" pitchFamily="18" charset="0"/>
              </a:rPr>
              <a:t> with a golden girdle.</a:t>
            </a:r>
            <a:endParaRPr 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Watch and Pray</a:t>
            </a:r>
          </a:p>
        </p:txBody>
      </p:sp>
      <p:sp>
        <p:nvSpPr>
          <p:cNvPr id="45059" name="Rectangle 3"/>
          <p:cNvSpPr>
            <a:spLocks noGrp="1" noChangeArrowheads="1"/>
          </p:cNvSpPr>
          <p:nvPr>
            <p:ph type="body" idx="1"/>
          </p:nvPr>
        </p:nvSpPr>
        <p:spPr>
          <a:xfrm>
            <a:off x="457200" y="2209800"/>
            <a:ext cx="8229600" cy="3916363"/>
          </a:xfrm>
        </p:spPr>
        <p:txBody>
          <a:bodyPr/>
          <a:lstStyle/>
          <a:p>
            <a:r>
              <a:rPr lang="en-US" i="1" dirty="0">
                <a:solidFill>
                  <a:srgbClr val="9A4D00"/>
                </a:solidFill>
                <a:latin typeface="Times New Roman" pitchFamily="18" charset="0"/>
                <a:cs typeface="Times New Roman" pitchFamily="18" charset="0"/>
              </a:rPr>
              <a:t>Be prepared for ye know not when the Lord shall come: morning, noon, or night.</a:t>
            </a:r>
          </a:p>
          <a:p>
            <a:r>
              <a:rPr lang="en-US" i="1" dirty="0">
                <a:solidFill>
                  <a:srgbClr val="9A4D00"/>
                </a:solidFill>
                <a:latin typeface="Times New Roman" pitchFamily="18" charset="0"/>
                <a:cs typeface="Times New Roman" pitchFamily="18" charset="0"/>
              </a:rPr>
              <a:t>Walk in obedience to the Word of the Lord.</a:t>
            </a:r>
          </a:p>
          <a:p>
            <a:r>
              <a:rPr lang="en-US" i="1" dirty="0">
                <a:solidFill>
                  <a:srgbClr val="9A4D00"/>
                </a:solidFill>
                <a:latin typeface="Times New Roman" pitchFamily="18" charset="0"/>
                <a:cs typeface="Times New Roman" pitchFamily="18" charset="0"/>
              </a:rPr>
              <a:t>He comes.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Exodus 12.11</a:t>
            </a:r>
          </a:p>
        </p:txBody>
      </p:sp>
      <p:sp>
        <p:nvSpPr>
          <p:cNvPr id="24579" name="Rectangle 3"/>
          <p:cNvSpPr>
            <a:spLocks noGrp="1" noChangeArrowheads="1"/>
          </p:cNvSpPr>
          <p:nvPr>
            <p:ph type="body" idx="1"/>
          </p:nvPr>
        </p:nvSpPr>
        <p:spPr>
          <a:xfrm>
            <a:off x="457200" y="2362200"/>
            <a:ext cx="8229600" cy="3763963"/>
          </a:xfrm>
        </p:spPr>
        <p:txBody>
          <a:bodyPr/>
          <a:lstStyle/>
          <a:p>
            <a:r>
              <a:rPr lang="en-US" i="1" dirty="0">
                <a:solidFill>
                  <a:srgbClr val="9A4D00"/>
                </a:solidFill>
                <a:latin typeface="Times New Roman" pitchFamily="18" charset="0"/>
                <a:cs typeface="Times New Roman" pitchFamily="18" charset="0"/>
              </a:rPr>
              <a:t>And thus shall ye eat it; [with] your loins girded, your shoes on your feet, and your staff in your hand; and ye shall eat it in haste: it [is] the LORD'S </a:t>
            </a:r>
            <a:r>
              <a:rPr lang="en-US" i="1" dirty="0" err="1">
                <a:solidFill>
                  <a:srgbClr val="9A4D00"/>
                </a:solidFill>
                <a:latin typeface="Times New Roman" pitchFamily="18" charset="0"/>
                <a:cs typeface="Times New Roman" pitchFamily="18" charset="0"/>
              </a:rPr>
              <a:t>passover</a:t>
            </a:r>
            <a:r>
              <a:rPr lang="en-US" i="1" dirty="0">
                <a:solidFill>
                  <a:srgbClr val="9A4D00"/>
                </a:solidFill>
                <a:latin typeface="Times New Roman" pitchFamily="18" charset="0"/>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371601"/>
            <a:ext cx="7772400" cy="2228850"/>
          </a:xfrm>
        </p:spPr>
        <p:txBody>
          <a:bodyPr/>
          <a:lstStyle/>
          <a:p>
            <a:pPr eaLnBrk="1" hangingPunct="1"/>
            <a:r>
              <a:rPr lang="en-US" i="1" dirty="0" smtClean="0">
                <a:solidFill>
                  <a:srgbClr val="9A4D00"/>
                </a:solidFill>
                <a:latin typeface="Times New Roman" pitchFamily="18" charset="0"/>
                <a:cs typeface="Times New Roman" pitchFamily="18" charset="0"/>
              </a:rPr>
              <a:t>Gird Up Thy Loins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solidFill>
                <a:srgbClr val="9A4D00"/>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4419600"/>
            <a:ext cx="6400800" cy="1219200"/>
          </a:xfrm>
        </p:spPr>
        <p:txBody>
          <a:bodyPr/>
          <a:lstStyle/>
          <a:p>
            <a:pPr algn="l" eaLnBrk="1" hangingPunct="1"/>
            <a:endParaRPr lang="en-US" sz="1800" dirty="0" smtClean="0">
              <a:solidFill>
                <a:srgbClr val="9A4D00"/>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Be Prepared</a:t>
            </a:r>
          </a:p>
        </p:txBody>
      </p:sp>
      <p:sp>
        <p:nvSpPr>
          <p:cNvPr id="55299" name="Rectangle 3"/>
          <p:cNvSpPr>
            <a:spLocks noGrp="1" noChangeArrowheads="1"/>
          </p:cNvSpPr>
          <p:nvPr>
            <p:ph type="body" idx="1"/>
          </p:nvPr>
        </p:nvSpPr>
        <p:spPr>
          <a:xfrm>
            <a:off x="457200" y="2209800"/>
            <a:ext cx="8229600" cy="3916363"/>
          </a:xfrm>
        </p:spPr>
        <p:txBody>
          <a:bodyPr/>
          <a:lstStyle/>
          <a:p>
            <a:r>
              <a:rPr lang="en-US" i="1" dirty="0">
                <a:solidFill>
                  <a:srgbClr val="9A4D00"/>
                </a:solidFill>
                <a:latin typeface="Times New Roman" pitchFamily="18" charset="0"/>
                <a:cs typeface="Times New Roman" pitchFamily="18" charset="0"/>
              </a:rPr>
              <a:t>Gird up for you know not what the Lord shall call you to do.</a:t>
            </a:r>
          </a:p>
          <a:p>
            <a:r>
              <a:rPr lang="en-US" i="1" dirty="0">
                <a:solidFill>
                  <a:srgbClr val="9A4D00"/>
                </a:solidFill>
                <a:latin typeface="Times New Roman" pitchFamily="18" charset="0"/>
                <a:cs typeface="Times New Roman" pitchFamily="18" charset="0"/>
              </a:rPr>
              <a:t>Gird up for you know not when the Lord shall call you to go.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I Kings 18.46</a:t>
            </a:r>
          </a:p>
        </p:txBody>
      </p:sp>
      <p:sp>
        <p:nvSpPr>
          <p:cNvPr id="50179" name="Rectangle 3"/>
          <p:cNvSpPr>
            <a:spLocks noGrp="1" noChangeArrowheads="1"/>
          </p:cNvSpPr>
          <p:nvPr>
            <p:ph type="body" idx="1"/>
          </p:nvPr>
        </p:nvSpPr>
        <p:spPr>
          <a:xfrm>
            <a:off x="457200" y="2743200"/>
            <a:ext cx="8229600" cy="3382963"/>
          </a:xfrm>
        </p:spPr>
        <p:txBody>
          <a:bodyPr/>
          <a:lstStyle/>
          <a:p>
            <a:r>
              <a:rPr lang="en-US" i="1" dirty="0">
                <a:solidFill>
                  <a:srgbClr val="9A4D00"/>
                </a:solidFill>
                <a:latin typeface="Times New Roman" pitchFamily="18" charset="0"/>
                <a:cs typeface="Times New Roman" pitchFamily="18" charset="0"/>
              </a:rPr>
              <a:t>And the hand of the LORD was on Elijah; and he girded up his loins, and ran before Ahab to the entrance of </a:t>
            </a:r>
            <a:r>
              <a:rPr lang="en-US" i="1" dirty="0" err="1">
                <a:solidFill>
                  <a:srgbClr val="9A4D00"/>
                </a:solidFill>
                <a:latin typeface="Times New Roman" pitchFamily="18" charset="0"/>
                <a:cs typeface="Times New Roman" pitchFamily="18" charset="0"/>
              </a:rPr>
              <a:t>Jezreel</a:t>
            </a:r>
            <a:r>
              <a:rPr lang="en-US" i="1" dirty="0">
                <a:solidFill>
                  <a:srgbClr val="9A4D00"/>
                </a:solidFill>
                <a:latin typeface="Times New Roman" pitchFamily="18" charset="0"/>
                <a:cs typeface="Times New Roman" pitchFamily="18" charset="0"/>
              </a:rPr>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II Kings 4.29</a:t>
            </a:r>
          </a:p>
        </p:txBody>
      </p:sp>
      <p:sp>
        <p:nvSpPr>
          <p:cNvPr id="51203" name="Rectangle 3"/>
          <p:cNvSpPr>
            <a:spLocks noGrp="1" noChangeArrowheads="1"/>
          </p:cNvSpPr>
          <p:nvPr>
            <p:ph type="body" idx="1"/>
          </p:nvPr>
        </p:nvSpPr>
        <p:spPr>
          <a:xfrm>
            <a:off x="457200" y="2667000"/>
            <a:ext cx="8229600" cy="3459163"/>
          </a:xfrm>
        </p:spPr>
        <p:txBody>
          <a:bodyPr/>
          <a:lstStyle/>
          <a:p>
            <a:r>
              <a:rPr lang="en-US" i="1" dirty="0">
                <a:solidFill>
                  <a:srgbClr val="9A4D00"/>
                </a:solidFill>
                <a:latin typeface="Times New Roman" pitchFamily="18" charset="0"/>
                <a:cs typeface="Times New Roman" pitchFamily="18" charset="0"/>
              </a:rPr>
              <a:t>Then he said to </a:t>
            </a:r>
            <a:r>
              <a:rPr lang="en-US" i="1" dirty="0" err="1">
                <a:solidFill>
                  <a:srgbClr val="9A4D00"/>
                </a:solidFill>
                <a:latin typeface="Times New Roman" pitchFamily="18" charset="0"/>
                <a:cs typeface="Times New Roman" pitchFamily="18" charset="0"/>
              </a:rPr>
              <a:t>Gehazi</a:t>
            </a:r>
            <a:r>
              <a:rPr lang="en-US" i="1" dirty="0">
                <a:solidFill>
                  <a:srgbClr val="9A4D00"/>
                </a:solidFill>
                <a:latin typeface="Times New Roman" pitchFamily="18" charset="0"/>
                <a:cs typeface="Times New Roman" pitchFamily="18" charset="0"/>
              </a:rPr>
              <a:t>, Gird up thy loins, and take my staff in </a:t>
            </a:r>
            <a:r>
              <a:rPr lang="en-US" i="1" dirty="0" err="1">
                <a:solidFill>
                  <a:srgbClr val="9A4D00"/>
                </a:solidFill>
                <a:latin typeface="Times New Roman" pitchFamily="18" charset="0"/>
                <a:cs typeface="Times New Roman" pitchFamily="18" charset="0"/>
              </a:rPr>
              <a:t>thine</a:t>
            </a:r>
            <a:r>
              <a:rPr lang="en-US" i="1" dirty="0">
                <a:solidFill>
                  <a:srgbClr val="9A4D00"/>
                </a:solidFill>
                <a:latin typeface="Times New Roman" pitchFamily="18" charset="0"/>
                <a:cs typeface="Times New Roman" pitchFamily="18" charset="0"/>
              </a:rPr>
              <a:t> hand, and go thy way: if thou meet any man, salute him not; and if any salute thee, answer him not again: and lay my staff upon the face of the child.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74638"/>
            <a:ext cx="8229600" cy="1096962"/>
          </a:xfrm>
        </p:spPr>
        <p:txBody>
          <a:bodyPr/>
          <a:lstStyle/>
          <a:p>
            <a:r>
              <a:rPr lang="en-US" i="1" dirty="0">
                <a:solidFill>
                  <a:srgbClr val="9A4D00"/>
                </a:solidFill>
                <a:latin typeface="Times New Roman" pitchFamily="18" charset="0"/>
                <a:cs typeface="Times New Roman" pitchFamily="18" charset="0"/>
              </a:rPr>
              <a:t>II Kings 9.1-3</a:t>
            </a:r>
          </a:p>
        </p:txBody>
      </p:sp>
      <p:sp>
        <p:nvSpPr>
          <p:cNvPr id="52227" name="Rectangle 3"/>
          <p:cNvSpPr>
            <a:spLocks noGrp="1" noChangeArrowheads="1"/>
          </p:cNvSpPr>
          <p:nvPr>
            <p:ph type="body" idx="1"/>
          </p:nvPr>
        </p:nvSpPr>
        <p:spPr>
          <a:xfrm>
            <a:off x="457200" y="1676400"/>
            <a:ext cx="8229600" cy="4449763"/>
          </a:xfrm>
        </p:spPr>
        <p:txBody>
          <a:bodyPr/>
          <a:lstStyle/>
          <a:p>
            <a:r>
              <a:rPr lang="en-US" sz="2700" i="1" dirty="0">
                <a:solidFill>
                  <a:srgbClr val="9A4D00"/>
                </a:solidFill>
                <a:latin typeface="Times New Roman" pitchFamily="18" charset="0"/>
                <a:cs typeface="Times New Roman" pitchFamily="18" charset="0"/>
              </a:rPr>
              <a:t>And Elisha the prophet called one of the children of the prophets, and said unto him, Gird up thy loins, and take this box of oil in </a:t>
            </a:r>
            <a:r>
              <a:rPr lang="en-US" sz="2700" i="1" dirty="0" err="1">
                <a:solidFill>
                  <a:srgbClr val="9A4D00"/>
                </a:solidFill>
                <a:latin typeface="Times New Roman" pitchFamily="18" charset="0"/>
                <a:cs typeface="Times New Roman" pitchFamily="18" charset="0"/>
              </a:rPr>
              <a:t>thine</a:t>
            </a:r>
            <a:r>
              <a:rPr lang="en-US" sz="2700" i="1" dirty="0">
                <a:solidFill>
                  <a:srgbClr val="9A4D00"/>
                </a:solidFill>
                <a:latin typeface="Times New Roman" pitchFamily="18" charset="0"/>
                <a:cs typeface="Times New Roman" pitchFamily="18" charset="0"/>
              </a:rPr>
              <a:t> hand, and go to </a:t>
            </a:r>
            <a:r>
              <a:rPr lang="en-US" sz="2700" i="1" dirty="0" err="1">
                <a:solidFill>
                  <a:srgbClr val="9A4D00"/>
                </a:solidFill>
                <a:latin typeface="Times New Roman" pitchFamily="18" charset="0"/>
                <a:cs typeface="Times New Roman" pitchFamily="18" charset="0"/>
              </a:rPr>
              <a:t>Ramothgilead</a:t>
            </a:r>
            <a:r>
              <a:rPr lang="en-US" sz="2700" i="1" dirty="0">
                <a:solidFill>
                  <a:srgbClr val="9A4D00"/>
                </a:solidFill>
                <a:latin typeface="Times New Roman" pitchFamily="18" charset="0"/>
                <a:cs typeface="Times New Roman" pitchFamily="18" charset="0"/>
              </a:rPr>
              <a:t>: </a:t>
            </a:r>
          </a:p>
          <a:p>
            <a:r>
              <a:rPr lang="en-US" sz="2700" i="1" dirty="0">
                <a:solidFill>
                  <a:srgbClr val="9A4D00"/>
                </a:solidFill>
                <a:latin typeface="Times New Roman" pitchFamily="18" charset="0"/>
                <a:cs typeface="Times New Roman" pitchFamily="18" charset="0"/>
              </a:rPr>
              <a:t>And when thou </a:t>
            </a:r>
            <a:r>
              <a:rPr lang="en-US" sz="2700" i="1" dirty="0" err="1">
                <a:solidFill>
                  <a:srgbClr val="9A4D00"/>
                </a:solidFill>
                <a:latin typeface="Times New Roman" pitchFamily="18" charset="0"/>
                <a:cs typeface="Times New Roman" pitchFamily="18" charset="0"/>
              </a:rPr>
              <a:t>comest</a:t>
            </a:r>
            <a:r>
              <a:rPr lang="en-US" sz="2700" i="1" dirty="0">
                <a:solidFill>
                  <a:srgbClr val="9A4D00"/>
                </a:solidFill>
                <a:latin typeface="Times New Roman" pitchFamily="18" charset="0"/>
                <a:cs typeface="Times New Roman" pitchFamily="18" charset="0"/>
              </a:rPr>
              <a:t> thither, look out there Jehu the son of Jehoshaphat the son of </a:t>
            </a:r>
            <a:r>
              <a:rPr lang="en-US" sz="2700" i="1" dirty="0" err="1">
                <a:solidFill>
                  <a:srgbClr val="9A4D00"/>
                </a:solidFill>
                <a:latin typeface="Times New Roman" pitchFamily="18" charset="0"/>
                <a:cs typeface="Times New Roman" pitchFamily="18" charset="0"/>
              </a:rPr>
              <a:t>Nimshi</a:t>
            </a:r>
            <a:r>
              <a:rPr lang="en-US" sz="2700" i="1" dirty="0">
                <a:solidFill>
                  <a:srgbClr val="9A4D00"/>
                </a:solidFill>
                <a:latin typeface="Times New Roman" pitchFamily="18" charset="0"/>
                <a:cs typeface="Times New Roman" pitchFamily="18" charset="0"/>
              </a:rPr>
              <a:t>, and go in, and make him arise up from among his brethren, and carry him to an inner chamber; </a:t>
            </a:r>
          </a:p>
          <a:p>
            <a:r>
              <a:rPr lang="en-US" sz="2700" i="1" dirty="0">
                <a:solidFill>
                  <a:srgbClr val="9A4D00"/>
                </a:solidFill>
                <a:latin typeface="Times New Roman" pitchFamily="18" charset="0"/>
                <a:cs typeface="Times New Roman" pitchFamily="18" charset="0"/>
              </a:rPr>
              <a:t>Then take the box of oil, and pour [it] on his head, and say, Thus </a:t>
            </a:r>
            <a:r>
              <a:rPr lang="en-US" sz="2700" i="1" dirty="0" err="1">
                <a:solidFill>
                  <a:srgbClr val="9A4D00"/>
                </a:solidFill>
                <a:latin typeface="Times New Roman" pitchFamily="18" charset="0"/>
                <a:cs typeface="Times New Roman" pitchFamily="18" charset="0"/>
              </a:rPr>
              <a:t>saith</a:t>
            </a:r>
            <a:r>
              <a:rPr lang="en-US" sz="2700" i="1" dirty="0">
                <a:solidFill>
                  <a:srgbClr val="9A4D00"/>
                </a:solidFill>
                <a:latin typeface="Times New Roman" pitchFamily="18" charset="0"/>
                <a:cs typeface="Times New Roman" pitchFamily="18" charset="0"/>
              </a:rPr>
              <a:t> the LORD, I have anointed thee king over Israel. Then open the door, and flee, and tarry not.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Strength is in the Loins</a:t>
            </a:r>
          </a:p>
        </p:txBody>
      </p:sp>
      <p:sp>
        <p:nvSpPr>
          <p:cNvPr id="46083" name="Rectangle 3"/>
          <p:cNvSpPr>
            <a:spLocks noGrp="1" noChangeArrowheads="1"/>
          </p:cNvSpPr>
          <p:nvPr>
            <p:ph type="body" idx="1"/>
          </p:nvPr>
        </p:nvSpPr>
        <p:spPr>
          <a:xfrm>
            <a:off x="457200" y="2514600"/>
            <a:ext cx="8229600" cy="3611563"/>
          </a:xfrm>
        </p:spPr>
        <p:txBody>
          <a:bodyPr/>
          <a:lstStyle/>
          <a:p>
            <a:r>
              <a:rPr lang="en-US" i="1" dirty="0">
                <a:solidFill>
                  <a:srgbClr val="9A4D00"/>
                </a:solidFill>
                <a:latin typeface="Times New Roman" pitchFamily="18" charset="0"/>
                <a:cs typeface="Times New Roman" pitchFamily="18" charset="0"/>
              </a:rPr>
              <a:t>Stand for the Lord come what may.</a:t>
            </a:r>
          </a:p>
          <a:p>
            <a:r>
              <a:rPr lang="en-US" i="1" dirty="0">
                <a:solidFill>
                  <a:srgbClr val="9A4D00"/>
                </a:solidFill>
                <a:latin typeface="Times New Roman" pitchFamily="18" charset="0"/>
                <a:cs typeface="Times New Roman" pitchFamily="18" charset="0"/>
              </a:rPr>
              <a:t>Walk with the Lord in all ways and always.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Deuteronomy 33.11</a:t>
            </a:r>
          </a:p>
        </p:txBody>
      </p:sp>
      <p:sp>
        <p:nvSpPr>
          <p:cNvPr id="28675" name="Rectangle 3"/>
          <p:cNvSpPr>
            <a:spLocks noGrp="1" noChangeArrowheads="1"/>
          </p:cNvSpPr>
          <p:nvPr>
            <p:ph type="body" idx="1"/>
          </p:nvPr>
        </p:nvSpPr>
        <p:spPr>
          <a:xfrm>
            <a:off x="457200" y="2209800"/>
            <a:ext cx="8229600" cy="3916363"/>
          </a:xfrm>
        </p:spPr>
        <p:txBody>
          <a:bodyPr/>
          <a:lstStyle/>
          <a:p>
            <a:r>
              <a:rPr lang="en-US" i="1" dirty="0">
                <a:solidFill>
                  <a:srgbClr val="9A4D00"/>
                </a:solidFill>
                <a:latin typeface="Times New Roman" pitchFamily="18" charset="0"/>
                <a:cs typeface="Times New Roman" pitchFamily="18" charset="0"/>
              </a:rPr>
              <a:t>Bless, LORD, his substance, and accept the work of his hands: smite through the loins of them that rise against him, and of them that hate him, that they rise not again.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Strengthen the Loins</a:t>
            </a:r>
          </a:p>
        </p:txBody>
      </p:sp>
      <p:sp>
        <p:nvSpPr>
          <p:cNvPr id="47107" name="Rectangle 3"/>
          <p:cNvSpPr>
            <a:spLocks noGrp="1" noChangeArrowheads="1"/>
          </p:cNvSpPr>
          <p:nvPr>
            <p:ph type="body" idx="1"/>
          </p:nvPr>
        </p:nvSpPr>
        <p:spPr>
          <a:xfrm>
            <a:off x="457200" y="2514600"/>
            <a:ext cx="8229600" cy="3611563"/>
          </a:xfrm>
        </p:spPr>
        <p:txBody>
          <a:bodyPr/>
          <a:lstStyle/>
          <a:p>
            <a:r>
              <a:rPr lang="en-US" i="1" dirty="0">
                <a:solidFill>
                  <a:srgbClr val="9A4D00"/>
                </a:solidFill>
                <a:latin typeface="Times New Roman" pitchFamily="18" charset="0"/>
                <a:cs typeface="Times New Roman" pitchFamily="18" charset="0"/>
              </a:rPr>
              <a:t>Strength for the day is needed in all that you do.</a:t>
            </a:r>
          </a:p>
          <a:p>
            <a:r>
              <a:rPr lang="en-US" i="1" dirty="0">
                <a:solidFill>
                  <a:srgbClr val="9A4D00"/>
                </a:solidFill>
                <a:latin typeface="Times New Roman" pitchFamily="18" charset="0"/>
                <a:cs typeface="Times New Roman" pitchFamily="18" charset="0"/>
              </a:rPr>
              <a:t>Strength for all you do is needed every day.</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Proverbs 31.17</a:t>
            </a:r>
          </a:p>
        </p:txBody>
      </p:sp>
      <p:sp>
        <p:nvSpPr>
          <p:cNvPr id="30723" name="Rectangle 3"/>
          <p:cNvSpPr>
            <a:spLocks noGrp="1" noChangeArrowheads="1"/>
          </p:cNvSpPr>
          <p:nvPr>
            <p:ph type="body" idx="1"/>
          </p:nvPr>
        </p:nvSpPr>
        <p:spPr>
          <a:xfrm>
            <a:off x="457200" y="2514600"/>
            <a:ext cx="8229600" cy="3611563"/>
          </a:xfrm>
        </p:spPr>
        <p:txBody>
          <a:bodyPr/>
          <a:lstStyle/>
          <a:p>
            <a:r>
              <a:rPr lang="en-US" i="1" dirty="0">
                <a:solidFill>
                  <a:srgbClr val="9A4D00"/>
                </a:solidFill>
                <a:latin typeface="Times New Roman" pitchFamily="18" charset="0"/>
                <a:cs typeface="Times New Roman" pitchFamily="18" charset="0"/>
              </a:rPr>
              <a:t>She </a:t>
            </a:r>
            <a:r>
              <a:rPr lang="en-US" i="1" dirty="0" err="1">
                <a:solidFill>
                  <a:srgbClr val="9A4D00"/>
                </a:solidFill>
                <a:latin typeface="Times New Roman" pitchFamily="18" charset="0"/>
                <a:cs typeface="Times New Roman" pitchFamily="18" charset="0"/>
              </a:rPr>
              <a:t>girdeth</a:t>
            </a:r>
            <a:r>
              <a:rPr lang="en-US" i="1" dirty="0">
                <a:solidFill>
                  <a:srgbClr val="9A4D00"/>
                </a:solidFill>
                <a:latin typeface="Times New Roman" pitchFamily="18" charset="0"/>
                <a:cs typeface="Times New Roman" pitchFamily="18" charset="0"/>
              </a:rPr>
              <a:t> her loins with strength, and </a:t>
            </a:r>
            <a:r>
              <a:rPr lang="en-US" i="1" dirty="0" err="1">
                <a:solidFill>
                  <a:srgbClr val="9A4D00"/>
                </a:solidFill>
                <a:latin typeface="Times New Roman" pitchFamily="18" charset="0"/>
                <a:cs typeface="Times New Roman" pitchFamily="18" charset="0"/>
              </a:rPr>
              <a:t>strengtheneth</a:t>
            </a:r>
            <a:r>
              <a:rPr lang="en-US" i="1" dirty="0">
                <a:solidFill>
                  <a:srgbClr val="9A4D00"/>
                </a:solidFill>
                <a:latin typeface="Times New Roman" pitchFamily="18" charset="0"/>
                <a:cs typeface="Times New Roman" pitchFamily="18" charset="0"/>
              </a:rPr>
              <a:t> her arms.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Nahum 2.1</a:t>
            </a:r>
          </a:p>
        </p:txBody>
      </p:sp>
      <p:sp>
        <p:nvSpPr>
          <p:cNvPr id="31747" name="Rectangle 3"/>
          <p:cNvSpPr>
            <a:spLocks noGrp="1" noChangeArrowheads="1"/>
          </p:cNvSpPr>
          <p:nvPr>
            <p:ph type="body" idx="1"/>
          </p:nvPr>
        </p:nvSpPr>
        <p:spPr>
          <a:xfrm>
            <a:off x="457200" y="2362200"/>
            <a:ext cx="8229600" cy="3763963"/>
          </a:xfrm>
        </p:spPr>
        <p:txBody>
          <a:bodyPr/>
          <a:lstStyle/>
          <a:p>
            <a:r>
              <a:rPr lang="en-US" i="1" dirty="0">
                <a:solidFill>
                  <a:srgbClr val="9A4D00"/>
                </a:solidFill>
                <a:latin typeface="Times New Roman" pitchFamily="18" charset="0"/>
                <a:cs typeface="Times New Roman" pitchFamily="18" charset="0"/>
              </a:rPr>
              <a:t>He that </a:t>
            </a:r>
            <a:r>
              <a:rPr lang="en-US" i="1" dirty="0" err="1">
                <a:solidFill>
                  <a:srgbClr val="9A4D00"/>
                </a:solidFill>
                <a:latin typeface="Times New Roman" pitchFamily="18" charset="0"/>
                <a:cs typeface="Times New Roman" pitchFamily="18" charset="0"/>
              </a:rPr>
              <a:t>dasheth</a:t>
            </a:r>
            <a:r>
              <a:rPr lang="en-US" i="1" dirty="0">
                <a:solidFill>
                  <a:srgbClr val="9A4D00"/>
                </a:solidFill>
                <a:latin typeface="Times New Roman" pitchFamily="18" charset="0"/>
                <a:cs typeface="Times New Roman" pitchFamily="18" charset="0"/>
              </a:rPr>
              <a:t> in pieces is come up before thy face: keep the </a:t>
            </a:r>
            <a:r>
              <a:rPr lang="en-US" i="1" dirty="0" err="1">
                <a:solidFill>
                  <a:srgbClr val="9A4D00"/>
                </a:solidFill>
                <a:latin typeface="Times New Roman" pitchFamily="18" charset="0"/>
                <a:cs typeface="Times New Roman" pitchFamily="18" charset="0"/>
              </a:rPr>
              <a:t>munition</a:t>
            </a:r>
            <a:r>
              <a:rPr lang="en-US" i="1" dirty="0">
                <a:solidFill>
                  <a:srgbClr val="9A4D00"/>
                </a:solidFill>
                <a:latin typeface="Times New Roman" pitchFamily="18" charset="0"/>
                <a:cs typeface="Times New Roman" pitchFamily="18" charset="0"/>
              </a:rPr>
              <a:t>, watch the way, make [thy] loins strong, fortify [thy] power mightily.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Men of God Ready</a:t>
            </a:r>
          </a:p>
        </p:txBody>
      </p:sp>
      <p:sp>
        <p:nvSpPr>
          <p:cNvPr id="48131" name="Rectangle 3"/>
          <p:cNvSpPr>
            <a:spLocks noGrp="1" noChangeArrowheads="1"/>
          </p:cNvSpPr>
          <p:nvPr>
            <p:ph type="body" idx="1"/>
          </p:nvPr>
        </p:nvSpPr>
        <p:spPr>
          <a:xfrm>
            <a:off x="457200" y="2514600"/>
            <a:ext cx="8229600" cy="3611563"/>
          </a:xfrm>
        </p:spPr>
        <p:txBody>
          <a:bodyPr/>
          <a:lstStyle/>
          <a:p>
            <a:r>
              <a:rPr lang="en-US" i="1" dirty="0">
                <a:solidFill>
                  <a:srgbClr val="9A4D00"/>
                </a:solidFill>
                <a:latin typeface="Times New Roman" pitchFamily="18" charset="0"/>
                <a:cs typeface="Times New Roman" pitchFamily="18" charset="0"/>
              </a:rPr>
              <a:t>The Lord’s people walk always with their loins girt in readiness for the Lord’s work.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9A4D00"/>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9A4D00"/>
                </a:solidFill>
                <a:latin typeface="Times New Roman" pitchFamily="18" charset="0"/>
                <a:cs typeface="Times New Roman" pitchFamily="18" charset="0"/>
              </a:rPr>
              <a:t>Eph 6:10  Finally, my brethren, be strong in the Lord, and in the power of his might. </a:t>
            </a:r>
          </a:p>
          <a:p>
            <a:r>
              <a:rPr lang="en-US" sz="2400" i="1" dirty="0">
                <a:solidFill>
                  <a:srgbClr val="9A4D00"/>
                </a:solidFill>
                <a:latin typeface="Times New Roman" pitchFamily="18" charset="0"/>
                <a:cs typeface="Times New Roman" pitchFamily="18" charset="0"/>
              </a:rPr>
              <a:t>Eph 6:11  Put on the whole </a:t>
            </a:r>
            <a:r>
              <a:rPr lang="en-US" sz="2400" i="1" dirty="0" err="1">
                <a:solidFill>
                  <a:srgbClr val="9A4D00"/>
                </a:solidFill>
                <a:latin typeface="Times New Roman" pitchFamily="18" charset="0"/>
                <a:cs typeface="Times New Roman" pitchFamily="18" charset="0"/>
              </a:rPr>
              <a:t>armour</a:t>
            </a:r>
            <a:r>
              <a:rPr lang="en-US" sz="2400" i="1" dirty="0">
                <a:solidFill>
                  <a:srgbClr val="9A4D00"/>
                </a:solidFill>
                <a:latin typeface="Times New Roman" pitchFamily="18" charset="0"/>
                <a:cs typeface="Times New Roman" pitchFamily="18" charset="0"/>
              </a:rPr>
              <a:t> of God, that ye may be able to stand against the wiles of the devil. </a:t>
            </a:r>
          </a:p>
          <a:p>
            <a:r>
              <a:rPr lang="en-US" sz="2400" i="1" dirty="0">
                <a:solidFill>
                  <a:srgbClr val="9A4D00"/>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9A4D00"/>
                </a:solidFill>
                <a:latin typeface="Times New Roman" pitchFamily="18" charset="0"/>
                <a:cs typeface="Times New Roman" pitchFamily="18" charset="0"/>
              </a:rPr>
              <a:t>Eph 6:13  Wherefore take unto you the whole </a:t>
            </a:r>
            <a:r>
              <a:rPr lang="en-US" sz="2400" i="1" dirty="0" err="1">
                <a:solidFill>
                  <a:srgbClr val="9A4D00"/>
                </a:solidFill>
                <a:latin typeface="Times New Roman" pitchFamily="18" charset="0"/>
                <a:cs typeface="Times New Roman" pitchFamily="18" charset="0"/>
              </a:rPr>
              <a:t>armour</a:t>
            </a:r>
            <a:r>
              <a:rPr lang="en-US" sz="2400" i="1" dirty="0">
                <a:solidFill>
                  <a:srgbClr val="9A4D00"/>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Jeremiah 1.17</a:t>
            </a:r>
          </a:p>
        </p:txBody>
      </p:sp>
      <p:sp>
        <p:nvSpPr>
          <p:cNvPr id="37891" name="Rectangle 3"/>
          <p:cNvSpPr>
            <a:spLocks noGrp="1" noChangeArrowheads="1"/>
          </p:cNvSpPr>
          <p:nvPr>
            <p:ph type="body" idx="1"/>
          </p:nvPr>
        </p:nvSpPr>
        <p:spPr>
          <a:xfrm>
            <a:off x="457200" y="2209800"/>
            <a:ext cx="8229600" cy="3916363"/>
          </a:xfrm>
        </p:spPr>
        <p:txBody>
          <a:bodyPr/>
          <a:lstStyle/>
          <a:p>
            <a:r>
              <a:rPr lang="en-US" i="1" dirty="0">
                <a:solidFill>
                  <a:srgbClr val="9A4D00"/>
                </a:solidFill>
                <a:latin typeface="Times New Roman" pitchFamily="18" charset="0"/>
                <a:cs typeface="Times New Roman" pitchFamily="18" charset="0"/>
              </a:rPr>
              <a:t>Thou therefore gird up thy loins, and arise, and speak unto them all that I command thee: be not dismayed at their faces, lest I confound thee before them.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Jeremiah 13.1-4, 11</a:t>
            </a:r>
          </a:p>
        </p:txBody>
      </p:sp>
      <p:sp>
        <p:nvSpPr>
          <p:cNvPr id="39939" name="Rectangle 3"/>
          <p:cNvSpPr>
            <a:spLocks noGrp="1" noChangeArrowheads="1"/>
          </p:cNvSpPr>
          <p:nvPr>
            <p:ph type="body" idx="1"/>
          </p:nvPr>
        </p:nvSpPr>
        <p:spPr/>
        <p:txBody>
          <a:bodyPr/>
          <a:lstStyle/>
          <a:p>
            <a:pPr>
              <a:lnSpc>
                <a:spcPct val="80000"/>
              </a:lnSpc>
            </a:pPr>
            <a:r>
              <a:rPr lang="en-US" sz="2400" i="1" dirty="0">
                <a:solidFill>
                  <a:srgbClr val="9A4D00"/>
                </a:solidFill>
                <a:latin typeface="Times New Roman" pitchFamily="18" charset="0"/>
                <a:cs typeface="Times New Roman" pitchFamily="18" charset="0"/>
              </a:rPr>
              <a:t>Thus </a:t>
            </a:r>
            <a:r>
              <a:rPr lang="en-US" sz="2400" i="1" dirty="0" err="1">
                <a:solidFill>
                  <a:srgbClr val="9A4D00"/>
                </a:solidFill>
                <a:latin typeface="Times New Roman" pitchFamily="18" charset="0"/>
                <a:cs typeface="Times New Roman" pitchFamily="18" charset="0"/>
              </a:rPr>
              <a:t>saith</a:t>
            </a:r>
            <a:r>
              <a:rPr lang="en-US" sz="2400" i="1" dirty="0">
                <a:solidFill>
                  <a:srgbClr val="9A4D00"/>
                </a:solidFill>
                <a:latin typeface="Times New Roman" pitchFamily="18" charset="0"/>
                <a:cs typeface="Times New Roman" pitchFamily="18" charset="0"/>
              </a:rPr>
              <a:t> the LORD unto me, Go and get thee a linen girdle, and put it upon thy loins, and put it not in water. </a:t>
            </a:r>
          </a:p>
          <a:p>
            <a:pPr>
              <a:lnSpc>
                <a:spcPct val="80000"/>
              </a:lnSpc>
            </a:pPr>
            <a:r>
              <a:rPr lang="en-US" sz="2400" i="1" dirty="0">
                <a:solidFill>
                  <a:srgbClr val="9A4D00"/>
                </a:solidFill>
                <a:latin typeface="Times New Roman" pitchFamily="18" charset="0"/>
                <a:cs typeface="Times New Roman" pitchFamily="18" charset="0"/>
              </a:rPr>
              <a:t>So I got a girdle according to the word of the LORD, and put [it] on my loins. </a:t>
            </a:r>
          </a:p>
          <a:p>
            <a:pPr>
              <a:lnSpc>
                <a:spcPct val="80000"/>
              </a:lnSpc>
            </a:pPr>
            <a:r>
              <a:rPr lang="en-US" sz="2400" i="1" dirty="0">
                <a:solidFill>
                  <a:srgbClr val="9A4D00"/>
                </a:solidFill>
                <a:latin typeface="Times New Roman" pitchFamily="18" charset="0"/>
                <a:cs typeface="Times New Roman" pitchFamily="18" charset="0"/>
              </a:rPr>
              <a:t>And the word of the LORD came unto me the second time, saying, </a:t>
            </a:r>
          </a:p>
          <a:p>
            <a:pPr>
              <a:lnSpc>
                <a:spcPct val="80000"/>
              </a:lnSpc>
            </a:pPr>
            <a:r>
              <a:rPr lang="en-US" sz="2400" i="1" dirty="0">
                <a:solidFill>
                  <a:srgbClr val="9A4D00"/>
                </a:solidFill>
                <a:latin typeface="Times New Roman" pitchFamily="18" charset="0"/>
                <a:cs typeface="Times New Roman" pitchFamily="18" charset="0"/>
              </a:rPr>
              <a:t>Take the girdle that thou hast got, which [is] upon thy loins, and arise, go to Euphrates, and hide it there in a hole of the rock. </a:t>
            </a:r>
          </a:p>
          <a:p>
            <a:pPr>
              <a:lnSpc>
                <a:spcPct val="80000"/>
              </a:lnSpc>
            </a:pPr>
            <a:r>
              <a:rPr lang="en-US" sz="2400" i="1" dirty="0">
                <a:solidFill>
                  <a:srgbClr val="9A4D00"/>
                </a:solidFill>
                <a:latin typeface="Times New Roman" pitchFamily="18" charset="0"/>
                <a:cs typeface="Times New Roman" pitchFamily="18" charset="0"/>
              </a:rPr>
              <a:t>For as the girdle </a:t>
            </a:r>
            <a:r>
              <a:rPr lang="en-US" sz="2400" i="1" dirty="0" err="1">
                <a:solidFill>
                  <a:srgbClr val="9A4D00"/>
                </a:solidFill>
                <a:latin typeface="Times New Roman" pitchFamily="18" charset="0"/>
                <a:cs typeface="Times New Roman" pitchFamily="18" charset="0"/>
              </a:rPr>
              <a:t>cleaveth</a:t>
            </a:r>
            <a:r>
              <a:rPr lang="en-US" sz="2400" i="1" dirty="0">
                <a:solidFill>
                  <a:srgbClr val="9A4D00"/>
                </a:solidFill>
                <a:latin typeface="Times New Roman" pitchFamily="18" charset="0"/>
                <a:cs typeface="Times New Roman" pitchFamily="18" charset="0"/>
              </a:rPr>
              <a:t> to the loins of a man, so have I caused to cleave unto me the whole house of Israel and the whole house of Judah, </a:t>
            </a:r>
            <a:r>
              <a:rPr lang="en-US" sz="2400" i="1" dirty="0" err="1">
                <a:solidFill>
                  <a:srgbClr val="9A4D00"/>
                </a:solidFill>
                <a:latin typeface="Times New Roman" pitchFamily="18" charset="0"/>
                <a:cs typeface="Times New Roman" pitchFamily="18" charset="0"/>
              </a:rPr>
              <a:t>saith</a:t>
            </a:r>
            <a:r>
              <a:rPr lang="en-US" sz="2400" i="1" dirty="0">
                <a:solidFill>
                  <a:srgbClr val="9A4D00"/>
                </a:solidFill>
                <a:latin typeface="Times New Roman" pitchFamily="18" charset="0"/>
                <a:cs typeface="Times New Roman" pitchFamily="18" charset="0"/>
              </a:rPr>
              <a:t> the LORD; that they might be unto me for a people, and for a name, and for a praise, and for a glory: but they would not hear.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Job 38.3; 40.7</a:t>
            </a:r>
          </a:p>
        </p:txBody>
      </p:sp>
      <p:sp>
        <p:nvSpPr>
          <p:cNvPr id="40963" name="Rectangle 3"/>
          <p:cNvSpPr>
            <a:spLocks noGrp="1" noChangeArrowheads="1"/>
          </p:cNvSpPr>
          <p:nvPr>
            <p:ph type="body" idx="1"/>
          </p:nvPr>
        </p:nvSpPr>
        <p:spPr>
          <a:xfrm>
            <a:off x="457200" y="1981200"/>
            <a:ext cx="8229600" cy="4144963"/>
          </a:xfrm>
        </p:spPr>
        <p:txBody>
          <a:bodyPr/>
          <a:lstStyle/>
          <a:p>
            <a:r>
              <a:rPr lang="en-US" i="1" dirty="0">
                <a:solidFill>
                  <a:srgbClr val="9A4D00"/>
                </a:solidFill>
                <a:latin typeface="Times New Roman" pitchFamily="18" charset="0"/>
                <a:cs typeface="Times New Roman" pitchFamily="18" charset="0"/>
              </a:rPr>
              <a:t>Gird up now thy loins like a man; for I will demand of thee, and answer thou me. </a:t>
            </a:r>
          </a:p>
          <a:p>
            <a:pPr>
              <a:buFontTx/>
              <a:buNone/>
            </a:pPr>
            <a:endParaRPr lang="en-US" i="1" dirty="0">
              <a:solidFill>
                <a:srgbClr val="9A4D00"/>
              </a:solidFill>
              <a:latin typeface="Times New Roman" pitchFamily="18" charset="0"/>
              <a:cs typeface="Times New Roman" pitchFamily="18" charset="0"/>
            </a:endParaRPr>
          </a:p>
          <a:p>
            <a:r>
              <a:rPr lang="en-US" i="1" dirty="0">
                <a:solidFill>
                  <a:srgbClr val="9A4D00"/>
                </a:solidFill>
                <a:latin typeface="Times New Roman" pitchFamily="18" charset="0"/>
                <a:cs typeface="Times New Roman" pitchFamily="18" charset="0"/>
              </a:rPr>
              <a:t>Gird up thy loins now like a man: I will demand of thee, and declare thou unto me.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II Kings 1.8</a:t>
            </a:r>
          </a:p>
        </p:txBody>
      </p:sp>
      <p:sp>
        <p:nvSpPr>
          <p:cNvPr id="32771" name="Rectangle 3"/>
          <p:cNvSpPr>
            <a:spLocks noGrp="1" noChangeArrowheads="1"/>
          </p:cNvSpPr>
          <p:nvPr>
            <p:ph type="body" idx="1"/>
          </p:nvPr>
        </p:nvSpPr>
        <p:spPr>
          <a:xfrm>
            <a:off x="457200" y="2438400"/>
            <a:ext cx="8229600" cy="3687763"/>
          </a:xfrm>
        </p:spPr>
        <p:txBody>
          <a:bodyPr/>
          <a:lstStyle/>
          <a:p>
            <a:r>
              <a:rPr lang="en-US" i="1" dirty="0">
                <a:solidFill>
                  <a:srgbClr val="9A4D00"/>
                </a:solidFill>
                <a:latin typeface="Times New Roman" pitchFamily="18" charset="0"/>
                <a:cs typeface="Times New Roman" pitchFamily="18" charset="0"/>
              </a:rPr>
              <a:t>And they answered him, [He was] an hairy man, and girt with a girdle of leather about his loins. And he said, It [is] Elijah the </a:t>
            </a:r>
            <a:r>
              <a:rPr lang="en-US" i="1" dirty="0" err="1">
                <a:solidFill>
                  <a:srgbClr val="9A4D00"/>
                </a:solidFill>
                <a:latin typeface="Times New Roman" pitchFamily="18" charset="0"/>
                <a:cs typeface="Times New Roman" pitchFamily="18" charset="0"/>
              </a:rPr>
              <a:t>Tishbite</a:t>
            </a:r>
            <a:r>
              <a:rPr lang="en-US" i="1" dirty="0">
                <a:solidFill>
                  <a:srgbClr val="9A4D00"/>
                </a:solidFill>
                <a:latin typeface="Times New Roman" pitchFamily="18" charset="0"/>
                <a:cs typeface="Times New Roman" pitchFamily="18" charset="0"/>
              </a:rP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Matthew </a:t>
            </a:r>
            <a:r>
              <a:rPr lang="en-US" i="1" dirty="0" smtClean="0">
                <a:solidFill>
                  <a:srgbClr val="9A4D00"/>
                </a:solidFill>
                <a:latin typeface="Times New Roman" pitchFamily="18" charset="0"/>
                <a:cs typeface="Times New Roman" pitchFamily="18" charset="0"/>
              </a:rPr>
              <a:t>3.4 </a:t>
            </a:r>
            <a:endParaRPr lang="en-US" i="1" dirty="0">
              <a:solidFill>
                <a:srgbClr val="9A4D00"/>
              </a:solidFill>
              <a:latin typeface="Times New Roman" pitchFamily="18" charset="0"/>
              <a:cs typeface="Times New Roman" pitchFamily="18" charset="0"/>
            </a:endParaRPr>
          </a:p>
        </p:txBody>
      </p:sp>
      <p:sp>
        <p:nvSpPr>
          <p:cNvPr id="54275" name="Rectangle 3"/>
          <p:cNvSpPr>
            <a:spLocks noGrp="1" noChangeArrowheads="1"/>
          </p:cNvSpPr>
          <p:nvPr>
            <p:ph type="body" idx="1"/>
          </p:nvPr>
        </p:nvSpPr>
        <p:spPr>
          <a:xfrm>
            <a:off x="457200" y="2971800"/>
            <a:ext cx="8229600" cy="3154363"/>
          </a:xfrm>
        </p:spPr>
        <p:txBody>
          <a:bodyPr/>
          <a:lstStyle/>
          <a:p>
            <a:r>
              <a:rPr lang="en-US" i="1" dirty="0">
                <a:solidFill>
                  <a:srgbClr val="9A4D00"/>
                </a:solidFill>
                <a:latin typeface="Times New Roman" pitchFamily="18" charset="0"/>
                <a:cs typeface="Times New Roman" pitchFamily="18" charset="0"/>
              </a:rPr>
              <a:t>And the same John had his raiment of camel's hair, and a leathern girdle about his loins; and his meat was locusts and wild honey.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Mark 1.6</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9A4D00"/>
                </a:solidFill>
                <a:latin typeface="Times New Roman" pitchFamily="18" charset="0"/>
                <a:cs typeface="Times New Roman" pitchFamily="18" charset="0"/>
              </a:rPr>
              <a:t>And John was clothed with camel's hair, and with a girdle of a skin about his loins; and he did eat locusts and wild honey;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The Girdle</a:t>
            </a:r>
          </a:p>
        </p:txBody>
      </p:sp>
      <p:sp>
        <p:nvSpPr>
          <p:cNvPr id="53251" name="Rectangle 3"/>
          <p:cNvSpPr>
            <a:spLocks noGrp="1" noChangeArrowheads="1"/>
          </p:cNvSpPr>
          <p:nvPr>
            <p:ph type="body" idx="1"/>
          </p:nvPr>
        </p:nvSpPr>
        <p:spPr/>
        <p:txBody>
          <a:bodyPr/>
          <a:lstStyle/>
          <a:p>
            <a:r>
              <a:rPr lang="en-US" i="1" dirty="0">
                <a:solidFill>
                  <a:srgbClr val="9A4D00"/>
                </a:solidFill>
                <a:latin typeface="Times New Roman" pitchFamily="18" charset="0"/>
                <a:cs typeface="Times New Roman" pitchFamily="18" charset="0"/>
              </a:rPr>
              <a:t>The Lord’s people have the girdle of </a:t>
            </a:r>
          </a:p>
          <a:p>
            <a:pPr lvl="1"/>
            <a:r>
              <a:rPr lang="en-US" i="1" dirty="0">
                <a:solidFill>
                  <a:srgbClr val="9A4D00"/>
                </a:solidFill>
                <a:latin typeface="Times New Roman" pitchFamily="18" charset="0"/>
                <a:cs typeface="Times New Roman" pitchFamily="18" charset="0"/>
              </a:rPr>
              <a:t>Readiness: watching and praying</a:t>
            </a:r>
          </a:p>
          <a:p>
            <a:pPr lvl="1"/>
            <a:r>
              <a:rPr lang="en-US" i="1" dirty="0">
                <a:solidFill>
                  <a:srgbClr val="9A4D00"/>
                </a:solidFill>
                <a:latin typeface="Times New Roman" pitchFamily="18" charset="0"/>
                <a:cs typeface="Times New Roman" pitchFamily="18" charset="0"/>
              </a:rPr>
              <a:t>Faithfulness</a:t>
            </a:r>
          </a:p>
          <a:p>
            <a:pPr lvl="1"/>
            <a:r>
              <a:rPr lang="en-US" i="1" dirty="0">
                <a:solidFill>
                  <a:srgbClr val="9A4D00"/>
                </a:solidFill>
                <a:latin typeface="Times New Roman" pitchFamily="18" charset="0"/>
                <a:cs typeface="Times New Roman" pitchFamily="18" charset="0"/>
              </a:rPr>
              <a:t>Righteousness</a:t>
            </a:r>
          </a:p>
          <a:p>
            <a:pPr lvl="1"/>
            <a:r>
              <a:rPr lang="en-US" i="1" dirty="0">
                <a:solidFill>
                  <a:srgbClr val="9A4D00"/>
                </a:solidFill>
                <a:latin typeface="Times New Roman" pitchFamily="18" charset="0"/>
                <a:cs typeface="Times New Roman" pitchFamily="18" charset="0"/>
              </a:rPr>
              <a:t>Witness</a:t>
            </a:r>
          </a:p>
          <a:p>
            <a:pPr lvl="1"/>
            <a:r>
              <a:rPr lang="en-US" i="1" dirty="0">
                <a:solidFill>
                  <a:srgbClr val="9A4D00"/>
                </a:solidFill>
                <a:latin typeface="Times New Roman" pitchFamily="18" charset="0"/>
                <a:cs typeface="Times New Roman" pitchFamily="18" charset="0"/>
              </a:rPr>
              <a:t>Strength</a:t>
            </a:r>
          </a:p>
          <a:p>
            <a:pPr lvl="1"/>
            <a:r>
              <a:rPr lang="en-US" i="1" dirty="0" smtClean="0">
                <a:solidFill>
                  <a:srgbClr val="9A4D00"/>
                </a:solidFill>
                <a:latin typeface="Times New Roman" pitchFamily="18" charset="0"/>
                <a:cs typeface="Times New Roman" pitchFamily="18" charset="0"/>
              </a:rPr>
              <a:t>Obedience</a:t>
            </a:r>
            <a:endParaRPr lang="en-US" i="1" dirty="0">
              <a:solidFill>
                <a:srgbClr val="9A4D00"/>
              </a:solidFill>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Isaiah 11.5</a:t>
            </a:r>
          </a:p>
        </p:txBody>
      </p:sp>
      <p:sp>
        <p:nvSpPr>
          <p:cNvPr id="41987" name="Rectangle 3"/>
          <p:cNvSpPr>
            <a:spLocks noGrp="1" noChangeArrowheads="1"/>
          </p:cNvSpPr>
          <p:nvPr>
            <p:ph type="body" idx="1"/>
          </p:nvPr>
        </p:nvSpPr>
        <p:spPr>
          <a:xfrm>
            <a:off x="457200" y="2438400"/>
            <a:ext cx="8229600" cy="3687763"/>
          </a:xfrm>
        </p:spPr>
        <p:txBody>
          <a:bodyPr/>
          <a:lstStyle/>
          <a:p>
            <a:r>
              <a:rPr lang="en-US" i="1" dirty="0">
                <a:solidFill>
                  <a:srgbClr val="9A4D00"/>
                </a:solidFill>
                <a:latin typeface="Times New Roman" pitchFamily="18" charset="0"/>
                <a:cs typeface="Times New Roman" pitchFamily="18" charset="0"/>
              </a:rPr>
              <a:t>And righteousness shall be the girdle of his loins, and faithfulness the girdle of his reins.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I Peter 1.6-16</a:t>
            </a:r>
          </a:p>
        </p:txBody>
      </p:sp>
      <p:sp>
        <p:nvSpPr>
          <p:cNvPr id="43011" name="Rectangle 3"/>
          <p:cNvSpPr>
            <a:spLocks noGrp="1" noChangeArrowheads="1"/>
          </p:cNvSpPr>
          <p:nvPr>
            <p:ph type="body" idx="1"/>
          </p:nvPr>
        </p:nvSpPr>
        <p:spPr/>
        <p:txBody>
          <a:bodyPr/>
          <a:lstStyle/>
          <a:p>
            <a:pPr>
              <a:lnSpc>
                <a:spcPct val="80000"/>
              </a:lnSpc>
            </a:pPr>
            <a:r>
              <a:rPr lang="en-US" sz="2800" i="1" dirty="0">
                <a:solidFill>
                  <a:srgbClr val="9A4D00"/>
                </a:solidFill>
                <a:latin typeface="Times New Roman" pitchFamily="18" charset="0"/>
                <a:cs typeface="Times New Roman" pitchFamily="18" charset="0"/>
              </a:rPr>
              <a:t>Wherein ye greatly rejoice, though now for a season, if need be, ye are in heaviness through manifold temptations: </a:t>
            </a:r>
          </a:p>
          <a:p>
            <a:pPr>
              <a:lnSpc>
                <a:spcPct val="80000"/>
              </a:lnSpc>
            </a:pPr>
            <a:r>
              <a:rPr lang="en-US" sz="2800" i="1" dirty="0">
                <a:solidFill>
                  <a:srgbClr val="9A4D00"/>
                </a:solidFill>
                <a:latin typeface="Times New Roman" pitchFamily="18" charset="0"/>
                <a:cs typeface="Times New Roman" pitchFamily="18" charset="0"/>
              </a:rPr>
              <a:t>That the trial of your faith, being much more precious than of gold that </a:t>
            </a:r>
            <a:r>
              <a:rPr lang="en-US" sz="2800" i="1" dirty="0" err="1">
                <a:solidFill>
                  <a:srgbClr val="9A4D00"/>
                </a:solidFill>
                <a:latin typeface="Times New Roman" pitchFamily="18" charset="0"/>
                <a:cs typeface="Times New Roman" pitchFamily="18" charset="0"/>
              </a:rPr>
              <a:t>perisheth</a:t>
            </a:r>
            <a:r>
              <a:rPr lang="en-US" sz="2800" i="1" dirty="0">
                <a:solidFill>
                  <a:srgbClr val="9A4D00"/>
                </a:solidFill>
                <a:latin typeface="Times New Roman" pitchFamily="18" charset="0"/>
                <a:cs typeface="Times New Roman" pitchFamily="18" charset="0"/>
              </a:rPr>
              <a:t>, though it be tried with fire, might be found unto praise and </a:t>
            </a:r>
            <a:r>
              <a:rPr lang="en-US" sz="2800" i="1" dirty="0" err="1">
                <a:solidFill>
                  <a:srgbClr val="9A4D00"/>
                </a:solidFill>
                <a:latin typeface="Times New Roman" pitchFamily="18" charset="0"/>
                <a:cs typeface="Times New Roman" pitchFamily="18" charset="0"/>
              </a:rPr>
              <a:t>honour</a:t>
            </a:r>
            <a:r>
              <a:rPr lang="en-US" sz="2800" i="1" dirty="0">
                <a:solidFill>
                  <a:srgbClr val="9A4D00"/>
                </a:solidFill>
                <a:latin typeface="Times New Roman" pitchFamily="18" charset="0"/>
                <a:cs typeface="Times New Roman" pitchFamily="18" charset="0"/>
              </a:rPr>
              <a:t> and glory at the appearing of Jesus Christ: </a:t>
            </a:r>
          </a:p>
          <a:p>
            <a:pPr>
              <a:lnSpc>
                <a:spcPct val="80000"/>
              </a:lnSpc>
            </a:pPr>
            <a:r>
              <a:rPr lang="en-US" sz="2800" i="1" dirty="0">
                <a:solidFill>
                  <a:srgbClr val="9A4D00"/>
                </a:solidFill>
                <a:latin typeface="Times New Roman" pitchFamily="18" charset="0"/>
                <a:cs typeface="Times New Roman" pitchFamily="18" charset="0"/>
              </a:rPr>
              <a:t>Whom having not seen, ye love; in whom, though now ye see [him] not, yet believing, ye rejoice with joy unspeakable and full of glory: </a:t>
            </a:r>
          </a:p>
          <a:p>
            <a:pPr>
              <a:lnSpc>
                <a:spcPct val="80000"/>
              </a:lnSpc>
            </a:pPr>
            <a:r>
              <a:rPr lang="en-US" sz="2800" i="1" dirty="0">
                <a:solidFill>
                  <a:srgbClr val="9A4D00"/>
                </a:solidFill>
                <a:latin typeface="Times New Roman" pitchFamily="18" charset="0"/>
                <a:cs typeface="Times New Roman" pitchFamily="18" charset="0"/>
              </a:rPr>
              <a:t>Receiving the end of your faith, [even] the salvation of [your] souls.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I Peter 1.6-16 cont.</a:t>
            </a:r>
            <a:endParaRPr lang="en-US" dirty="0"/>
          </a:p>
        </p:txBody>
      </p:sp>
      <p:sp>
        <p:nvSpPr>
          <p:cNvPr id="3" name="Content Placeholder 2"/>
          <p:cNvSpPr>
            <a:spLocks noGrp="1"/>
          </p:cNvSpPr>
          <p:nvPr>
            <p:ph idx="1"/>
          </p:nvPr>
        </p:nvSpPr>
        <p:spPr/>
        <p:txBody>
          <a:bodyPr/>
          <a:lstStyle/>
          <a:p>
            <a:pPr>
              <a:lnSpc>
                <a:spcPct val="80000"/>
              </a:lnSpc>
            </a:pPr>
            <a:r>
              <a:rPr lang="en-US" sz="2700" i="1" dirty="0" smtClean="0">
                <a:solidFill>
                  <a:srgbClr val="9A4D00"/>
                </a:solidFill>
                <a:latin typeface="Times New Roman" pitchFamily="18" charset="0"/>
                <a:cs typeface="Times New Roman" pitchFamily="18" charset="0"/>
              </a:rPr>
              <a:t>Of which salvation the prophets have enquired and searched diligently, who prophesied of the grace [that should come] unto you: </a:t>
            </a:r>
          </a:p>
          <a:p>
            <a:pPr>
              <a:lnSpc>
                <a:spcPct val="80000"/>
              </a:lnSpc>
            </a:pPr>
            <a:r>
              <a:rPr lang="en-US" sz="2700" i="1" dirty="0" smtClean="0">
                <a:solidFill>
                  <a:srgbClr val="9A4D00"/>
                </a:solidFill>
                <a:latin typeface="Times New Roman" pitchFamily="18" charset="0"/>
                <a:cs typeface="Times New Roman" pitchFamily="18" charset="0"/>
              </a:rPr>
              <a:t>Searching what, or what manner of time the Spirit of Christ which was in them did signify, when it testified beforehand the sufferings of Christ, and the glory that should follow.</a:t>
            </a:r>
          </a:p>
          <a:p>
            <a:r>
              <a:rPr lang="en-US" sz="2700" i="1" dirty="0" smtClean="0">
                <a:solidFill>
                  <a:srgbClr val="9A4D00"/>
                </a:solidFill>
                <a:latin typeface="Times New Roman" pitchFamily="18" charset="0"/>
                <a:cs typeface="Times New Roman" pitchFamily="18" charset="0"/>
              </a:rPr>
              <a:t>Unto whom it was revealed, that not unto themselves, but unto us they did minister the things, which are now reported unto you by them that have preached the gospel unto you with the Holy Ghost sent down from heaven; which things the angels desire to look into.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i="1" dirty="0">
                <a:solidFill>
                  <a:srgbClr val="9A4D00"/>
                </a:solidFill>
                <a:latin typeface="Times New Roman" pitchFamily="18" charset="0"/>
                <a:cs typeface="Times New Roman" pitchFamily="18" charset="0"/>
              </a:rPr>
              <a:t>Gird Up Your Loins</a:t>
            </a:r>
          </a:p>
        </p:txBody>
      </p:sp>
      <p:sp>
        <p:nvSpPr>
          <p:cNvPr id="8195" name="Rectangle 3"/>
          <p:cNvSpPr>
            <a:spLocks noGrp="1" noChangeArrowheads="1"/>
          </p:cNvSpPr>
          <p:nvPr>
            <p:ph type="body" idx="1"/>
          </p:nvPr>
        </p:nvSpPr>
        <p:spPr>
          <a:xfrm>
            <a:off x="457200" y="2819400"/>
            <a:ext cx="8229600" cy="3306763"/>
          </a:xfrm>
        </p:spPr>
        <p:txBody>
          <a:bodyPr/>
          <a:lstStyle/>
          <a:p>
            <a:r>
              <a:rPr lang="en-US" i="1" dirty="0">
                <a:solidFill>
                  <a:srgbClr val="9A4D00"/>
                </a:solidFill>
                <a:latin typeface="Times New Roman" pitchFamily="18" charset="0"/>
                <a:cs typeface="Times New Roman" pitchFamily="18" charset="0"/>
              </a:rPr>
              <a:t>Eph 6:14  Stand therefore,                                having your loins </a:t>
            </a:r>
            <a:r>
              <a:rPr lang="en-US" b="1" i="1" dirty="0">
                <a:solidFill>
                  <a:srgbClr val="9A4D00"/>
                </a:solidFill>
                <a:latin typeface="Times New Roman" pitchFamily="18" charset="0"/>
                <a:cs typeface="Times New Roman" pitchFamily="18" charset="0"/>
              </a:rPr>
              <a:t>girt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I Peter 1.6-16 cont</a:t>
            </a:r>
          </a:p>
        </p:txBody>
      </p:sp>
      <p:sp>
        <p:nvSpPr>
          <p:cNvPr id="56323" name="Rectangle 3"/>
          <p:cNvSpPr>
            <a:spLocks noGrp="1" noChangeArrowheads="1"/>
          </p:cNvSpPr>
          <p:nvPr>
            <p:ph type="body" idx="1"/>
          </p:nvPr>
        </p:nvSpPr>
        <p:spPr>
          <a:xfrm>
            <a:off x="457200" y="1828800"/>
            <a:ext cx="8229600" cy="4297363"/>
          </a:xfrm>
        </p:spPr>
        <p:txBody>
          <a:bodyPr/>
          <a:lstStyle/>
          <a:p>
            <a:pPr>
              <a:lnSpc>
                <a:spcPct val="80000"/>
              </a:lnSpc>
            </a:pPr>
            <a:r>
              <a:rPr lang="en-US" i="1" dirty="0" smtClean="0">
                <a:solidFill>
                  <a:srgbClr val="9A4D00"/>
                </a:solidFill>
                <a:latin typeface="Times New Roman" pitchFamily="18" charset="0"/>
                <a:cs typeface="Times New Roman" pitchFamily="18" charset="0"/>
              </a:rPr>
              <a:t>Wherefore </a:t>
            </a:r>
            <a:r>
              <a:rPr lang="en-US" i="1" dirty="0">
                <a:solidFill>
                  <a:srgbClr val="9A4D00"/>
                </a:solidFill>
                <a:latin typeface="Times New Roman" pitchFamily="18" charset="0"/>
                <a:cs typeface="Times New Roman" pitchFamily="18" charset="0"/>
              </a:rPr>
              <a:t>gird up the loins of your mind, be sober, and hope to the end for the grace that is to be brought unto you at the revelation of Jesus Christ; </a:t>
            </a:r>
          </a:p>
          <a:p>
            <a:pPr>
              <a:lnSpc>
                <a:spcPct val="80000"/>
              </a:lnSpc>
            </a:pPr>
            <a:r>
              <a:rPr lang="en-US" i="1" dirty="0">
                <a:solidFill>
                  <a:srgbClr val="9A4D00"/>
                </a:solidFill>
                <a:latin typeface="Times New Roman" pitchFamily="18" charset="0"/>
                <a:cs typeface="Times New Roman" pitchFamily="18" charset="0"/>
              </a:rPr>
              <a:t>As obedient children, not fashioning yourselves according to the former lusts in your ignorance: </a:t>
            </a:r>
          </a:p>
          <a:p>
            <a:pPr>
              <a:lnSpc>
                <a:spcPct val="80000"/>
              </a:lnSpc>
            </a:pPr>
            <a:r>
              <a:rPr lang="en-US" i="1" dirty="0">
                <a:solidFill>
                  <a:srgbClr val="9A4D00"/>
                </a:solidFill>
                <a:latin typeface="Times New Roman" pitchFamily="18" charset="0"/>
                <a:cs typeface="Times New Roman" pitchFamily="18" charset="0"/>
              </a:rPr>
              <a:t>But as he which hath called you is holy, so be ye holy in all manner of conversation; </a:t>
            </a:r>
          </a:p>
          <a:p>
            <a:pPr>
              <a:lnSpc>
                <a:spcPct val="80000"/>
              </a:lnSpc>
            </a:pPr>
            <a:r>
              <a:rPr lang="en-US" i="1" dirty="0">
                <a:solidFill>
                  <a:srgbClr val="9A4D00"/>
                </a:solidFill>
                <a:latin typeface="Times New Roman" pitchFamily="18" charset="0"/>
                <a:cs typeface="Times New Roman" pitchFamily="18" charset="0"/>
              </a:rPr>
              <a:t>Because it is written, Be ye holy; for I am holy. </a:t>
            </a:r>
            <a:endParaRPr lang="en-US" i="1" dirty="0">
              <a:solidFill>
                <a:srgbClr val="9A4D00"/>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Luke 12.31-48</a:t>
            </a:r>
          </a:p>
        </p:txBody>
      </p:sp>
      <p:sp>
        <p:nvSpPr>
          <p:cNvPr id="44035" name="Rectangle 3"/>
          <p:cNvSpPr>
            <a:spLocks noGrp="1" noChangeArrowheads="1"/>
          </p:cNvSpPr>
          <p:nvPr>
            <p:ph type="body" idx="1"/>
          </p:nvPr>
        </p:nvSpPr>
        <p:spPr>
          <a:xfrm>
            <a:off x="457200" y="1981200"/>
            <a:ext cx="8229600" cy="4144963"/>
          </a:xfrm>
        </p:spPr>
        <p:txBody>
          <a:bodyPr/>
          <a:lstStyle/>
          <a:p>
            <a:pPr>
              <a:lnSpc>
                <a:spcPct val="80000"/>
              </a:lnSpc>
            </a:pPr>
            <a:r>
              <a:rPr lang="en-US" sz="2800" i="1" dirty="0">
                <a:solidFill>
                  <a:srgbClr val="9A4D00"/>
                </a:solidFill>
                <a:latin typeface="Times New Roman" pitchFamily="18" charset="0"/>
                <a:cs typeface="Times New Roman" pitchFamily="18" charset="0"/>
              </a:rPr>
              <a:t>But rather seek ye the kingdom of God; and all these things shall be added unto you. </a:t>
            </a:r>
          </a:p>
          <a:p>
            <a:pPr>
              <a:lnSpc>
                <a:spcPct val="80000"/>
              </a:lnSpc>
            </a:pPr>
            <a:r>
              <a:rPr lang="en-US" sz="2800" i="1" dirty="0">
                <a:solidFill>
                  <a:srgbClr val="9A4D00"/>
                </a:solidFill>
                <a:latin typeface="Times New Roman" pitchFamily="18" charset="0"/>
                <a:cs typeface="Times New Roman" pitchFamily="18" charset="0"/>
              </a:rPr>
              <a:t>Fear not, little flock; for it is your Father's good pleasure to give you the kingdom. </a:t>
            </a:r>
          </a:p>
          <a:p>
            <a:pPr>
              <a:lnSpc>
                <a:spcPct val="80000"/>
              </a:lnSpc>
            </a:pPr>
            <a:r>
              <a:rPr lang="en-US" sz="2800" i="1" dirty="0">
                <a:solidFill>
                  <a:srgbClr val="9A4D00"/>
                </a:solidFill>
                <a:latin typeface="Times New Roman" pitchFamily="18" charset="0"/>
                <a:cs typeface="Times New Roman" pitchFamily="18" charset="0"/>
              </a:rPr>
              <a:t>Sell that ye have, and give alms; provide yourselves bags which wax not old, a treasure in the heavens that </a:t>
            </a:r>
            <a:r>
              <a:rPr lang="en-US" sz="2800" i="1" dirty="0" err="1">
                <a:solidFill>
                  <a:srgbClr val="9A4D00"/>
                </a:solidFill>
                <a:latin typeface="Times New Roman" pitchFamily="18" charset="0"/>
                <a:cs typeface="Times New Roman" pitchFamily="18" charset="0"/>
              </a:rPr>
              <a:t>faileth</a:t>
            </a:r>
            <a:r>
              <a:rPr lang="en-US" sz="2800" i="1" dirty="0">
                <a:solidFill>
                  <a:srgbClr val="9A4D00"/>
                </a:solidFill>
                <a:latin typeface="Times New Roman" pitchFamily="18" charset="0"/>
                <a:cs typeface="Times New Roman" pitchFamily="18" charset="0"/>
              </a:rPr>
              <a:t> not, where no thief </a:t>
            </a:r>
            <a:r>
              <a:rPr lang="en-US" sz="2800" i="1" dirty="0" err="1">
                <a:solidFill>
                  <a:srgbClr val="9A4D00"/>
                </a:solidFill>
                <a:latin typeface="Times New Roman" pitchFamily="18" charset="0"/>
                <a:cs typeface="Times New Roman" pitchFamily="18" charset="0"/>
              </a:rPr>
              <a:t>approacheth</a:t>
            </a:r>
            <a:r>
              <a:rPr lang="en-US" sz="2800" i="1" dirty="0">
                <a:solidFill>
                  <a:srgbClr val="9A4D00"/>
                </a:solidFill>
                <a:latin typeface="Times New Roman" pitchFamily="18" charset="0"/>
                <a:cs typeface="Times New Roman" pitchFamily="18" charset="0"/>
              </a:rPr>
              <a:t>, neither moth </a:t>
            </a:r>
            <a:r>
              <a:rPr lang="en-US" sz="2800" i="1" dirty="0" err="1">
                <a:solidFill>
                  <a:srgbClr val="9A4D00"/>
                </a:solidFill>
                <a:latin typeface="Times New Roman" pitchFamily="18" charset="0"/>
                <a:cs typeface="Times New Roman" pitchFamily="18" charset="0"/>
              </a:rPr>
              <a:t>corrupteth</a:t>
            </a:r>
            <a:r>
              <a:rPr lang="en-US" sz="2800" i="1" dirty="0">
                <a:solidFill>
                  <a:srgbClr val="9A4D00"/>
                </a:solidFill>
                <a:latin typeface="Times New Roman" pitchFamily="18" charset="0"/>
                <a:cs typeface="Times New Roman" pitchFamily="18" charset="0"/>
              </a:rPr>
              <a:t>. </a:t>
            </a:r>
          </a:p>
          <a:p>
            <a:pPr>
              <a:lnSpc>
                <a:spcPct val="80000"/>
              </a:lnSpc>
            </a:pPr>
            <a:r>
              <a:rPr lang="en-US" sz="2800" i="1" dirty="0">
                <a:solidFill>
                  <a:srgbClr val="9A4D00"/>
                </a:solidFill>
                <a:latin typeface="Times New Roman" pitchFamily="18" charset="0"/>
                <a:cs typeface="Times New Roman" pitchFamily="18" charset="0"/>
              </a:rPr>
              <a:t>For where your treasure is, there will your heart be also. </a:t>
            </a:r>
          </a:p>
          <a:p>
            <a:pPr>
              <a:lnSpc>
                <a:spcPct val="80000"/>
              </a:lnSpc>
            </a:pPr>
            <a:r>
              <a:rPr lang="en-US" sz="2800" i="1" dirty="0">
                <a:solidFill>
                  <a:srgbClr val="9A4D00"/>
                </a:solidFill>
                <a:latin typeface="Times New Roman" pitchFamily="18" charset="0"/>
                <a:cs typeface="Times New Roman" pitchFamily="18" charset="0"/>
              </a:rPr>
              <a:t>Let your loins be girded about, and [your] lights burning;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Luke 12.31-48 cont</a:t>
            </a:r>
            <a:endParaRPr lang="en-US" dirty="0"/>
          </a:p>
        </p:txBody>
      </p:sp>
      <p:sp>
        <p:nvSpPr>
          <p:cNvPr id="3" name="Content Placeholder 2"/>
          <p:cNvSpPr>
            <a:spLocks noGrp="1"/>
          </p:cNvSpPr>
          <p:nvPr>
            <p:ph idx="1"/>
          </p:nvPr>
        </p:nvSpPr>
        <p:spPr/>
        <p:txBody>
          <a:bodyPr/>
          <a:lstStyle/>
          <a:p>
            <a:r>
              <a:rPr lang="en-US" sz="2800" i="1" dirty="0" smtClean="0">
                <a:solidFill>
                  <a:srgbClr val="9A4D00"/>
                </a:solidFill>
                <a:latin typeface="Times New Roman" pitchFamily="18" charset="0"/>
                <a:cs typeface="Times New Roman" pitchFamily="18" charset="0"/>
              </a:rPr>
              <a:t>And ye yourselves like unto men that wait for their lord, when he will return from the wedding; that when he cometh and </a:t>
            </a:r>
            <a:r>
              <a:rPr lang="en-US" sz="2800" i="1" dirty="0" err="1" smtClean="0">
                <a:solidFill>
                  <a:srgbClr val="9A4D00"/>
                </a:solidFill>
                <a:latin typeface="Times New Roman" pitchFamily="18" charset="0"/>
                <a:cs typeface="Times New Roman" pitchFamily="18" charset="0"/>
              </a:rPr>
              <a:t>knocketh</a:t>
            </a:r>
            <a:r>
              <a:rPr lang="en-US" sz="2800" i="1" dirty="0" smtClean="0">
                <a:solidFill>
                  <a:srgbClr val="9A4D00"/>
                </a:solidFill>
                <a:latin typeface="Times New Roman" pitchFamily="18" charset="0"/>
                <a:cs typeface="Times New Roman" pitchFamily="18" charset="0"/>
              </a:rPr>
              <a:t>, they may open unto him immediately.</a:t>
            </a:r>
          </a:p>
          <a:p>
            <a:pPr>
              <a:lnSpc>
                <a:spcPct val="80000"/>
              </a:lnSpc>
            </a:pPr>
            <a:r>
              <a:rPr lang="en-US" sz="2800" i="1" dirty="0" smtClean="0">
                <a:solidFill>
                  <a:srgbClr val="9A4D00"/>
                </a:solidFill>
                <a:latin typeface="Times New Roman" pitchFamily="18" charset="0"/>
                <a:cs typeface="Times New Roman" pitchFamily="18" charset="0"/>
              </a:rPr>
              <a:t>Blessed [are] those servants, whom the lord when he cometh shall find watching: verily I say unto you, that he shall gird himself, and make them to sit down to meat, and will come forth and serve them. </a:t>
            </a:r>
          </a:p>
          <a:p>
            <a:pPr>
              <a:lnSpc>
                <a:spcPct val="80000"/>
              </a:lnSpc>
            </a:pPr>
            <a:r>
              <a:rPr lang="en-US" sz="2800" i="1" dirty="0" smtClean="0">
                <a:solidFill>
                  <a:srgbClr val="9A4D00"/>
                </a:solidFill>
                <a:latin typeface="Times New Roman" pitchFamily="18" charset="0"/>
                <a:cs typeface="Times New Roman" pitchFamily="18" charset="0"/>
              </a:rPr>
              <a:t>And if he shall come in the second watch, or come in the third watch, and find [them] so, blessed are those servants.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Luke 12.31-48 cont</a:t>
            </a:r>
          </a:p>
        </p:txBody>
      </p:sp>
      <p:sp>
        <p:nvSpPr>
          <p:cNvPr id="38915" name="Rectangle 3"/>
          <p:cNvSpPr>
            <a:spLocks noGrp="1" noChangeArrowheads="1"/>
          </p:cNvSpPr>
          <p:nvPr>
            <p:ph type="body" idx="1"/>
          </p:nvPr>
        </p:nvSpPr>
        <p:spPr/>
        <p:txBody>
          <a:bodyPr/>
          <a:lstStyle/>
          <a:p>
            <a:pPr>
              <a:lnSpc>
                <a:spcPct val="80000"/>
              </a:lnSpc>
            </a:pPr>
            <a:r>
              <a:rPr lang="en-US" sz="2800" i="1" dirty="0" smtClean="0">
                <a:solidFill>
                  <a:srgbClr val="9A4D00"/>
                </a:solidFill>
                <a:latin typeface="Times New Roman" pitchFamily="18" charset="0"/>
                <a:cs typeface="Times New Roman" pitchFamily="18" charset="0"/>
              </a:rPr>
              <a:t>And </a:t>
            </a:r>
            <a:r>
              <a:rPr lang="en-US" sz="2800" i="1" dirty="0">
                <a:solidFill>
                  <a:srgbClr val="9A4D00"/>
                </a:solidFill>
                <a:latin typeface="Times New Roman" pitchFamily="18" charset="0"/>
                <a:cs typeface="Times New Roman" pitchFamily="18" charset="0"/>
              </a:rPr>
              <a:t>this know, that if the </a:t>
            </a:r>
            <a:r>
              <a:rPr lang="en-US" sz="2800" i="1" dirty="0" err="1">
                <a:solidFill>
                  <a:srgbClr val="9A4D00"/>
                </a:solidFill>
                <a:latin typeface="Times New Roman" pitchFamily="18" charset="0"/>
                <a:cs typeface="Times New Roman" pitchFamily="18" charset="0"/>
              </a:rPr>
              <a:t>goodman</a:t>
            </a:r>
            <a:r>
              <a:rPr lang="en-US" sz="2800" i="1" dirty="0">
                <a:solidFill>
                  <a:srgbClr val="9A4D00"/>
                </a:solidFill>
                <a:latin typeface="Times New Roman" pitchFamily="18" charset="0"/>
                <a:cs typeface="Times New Roman" pitchFamily="18" charset="0"/>
              </a:rPr>
              <a:t> of the house had known what hour the thief would come, he would have watched, and not have suffered his house to be broken through. </a:t>
            </a:r>
          </a:p>
          <a:p>
            <a:pPr>
              <a:lnSpc>
                <a:spcPct val="80000"/>
              </a:lnSpc>
            </a:pPr>
            <a:r>
              <a:rPr lang="en-US" sz="2800" i="1" dirty="0">
                <a:solidFill>
                  <a:srgbClr val="9A4D00"/>
                </a:solidFill>
                <a:latin typeface="Times New Roman" pitchFamily="18" charset="0"/>
                <a:cs typeface="Times New Roman" pitchFamily="18" charset="0"/>
              </a:rPr>
              <a:t>Be ye therefore ready also: for the Son of man cometh at an hour when ye think not. </a:t>
            </a:r>
          </a:p>
          <a:p>
            <a:pPr>
              <a:lnSpc>
                <a:spcPct val="80000"/>
              </a:lnSpc>
            </a:pPr>
            <a:r>
              <a:rPr lang="en-US" sz="2800" i="1" dirty="0">
                <a:solidFill>
                  <a:srgbClr val="9A4D00"/>
                </a:solidFill>
                <a:latin typeface="Times New Roman" pitchFamily="18" charset="0"/>
                <a:cs typeface="Times New Roman" pitchFamily="18" charset="0"/>
              </a:rPr>
              <a:t>Then Peter said unto him, Lord, </a:t>
            </a:r>
            <a:r>
              <a:rPr lang="en-US" sz="2800" i="1" dirty="0" err="1">
                <a:solidFill>
                  <a:srgbClr val="9A4D00"/>
                </a:solidFill>
                <a:latin typeface="Times New Roman" pitchFamily="18" charset="0"/>
                <a:cs typeface="Times New Roman" pitchFamily="18" charset="0"/>
              </a:rPr>
              <a:t>speakest</a:t>
            </a:r>
            <a:r>
              <a:rPr lang="en-US" sz="2800" i="1" dirty="0">
                <a:solidFill>
                  <a:srgbClr val="9A4D00"/>
                </a:solidFill>
                <a:latin typeface="Times New Roman" pitchFamily="18" charset="0"/>
                <a:cs typeface="Times New Roman" pitchFamily="18" charset="0"/>
              </a:rPr>
              <a:t> thou this parable unto us, or even to all? </a:t>
            </a:r>
          </a:p>
          <a:p>
            <a:pPr>
              <a:lnSpc>
                <a:spcPct val="80000"/>
              </a:lnSpc>
            </a:pPr>
            <a:r>
              <a:rPr lang="en-US" sz="2800" i="1" dirty="0">
                <a:solidFill>
                  <a:srgbClr val="9A4D00"/>
                </a:solidFill>
                <a:latin typeface="Times New Roman" pitchFamily="18" charset="0"/>
                <a:cs typeface="Times New Roman" pitchFamily="18" charset="0"/>
              </a:rPr>
              <a:t>And the Lord said, Who then is that faithful and wise steward, whom [his] lord shall make ruler over his household, to give [them their] portion of meat in due season?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Luke 12.31-48 </a:t>
            </a:r>
            <a:r>
              <a:rPr lang="en-US" i="1" dirty="0" smtClean="0">
                <a:solidFill>
                  <a:srgbClr val="9A4D00"/>
                </a:solidFill>
                <a:latin typeface="Times New Roman" pitchFamily="18" charset="0"/>
                <a:cs typeface="Times New Roman" pitchFamily="18" charset="0"/>
              </a:rPr>
              <a:t>cont.</a:t>
            </a:r>
            <a:endParaRPr lang="en-US" i="1" dirty="0">
              <a:solidFill>
                <a:srgbClr val="9A4D00"/>
              </a:solidFill>
              <a:latin typeface="Times New Roman" pitchFamily="18" charset="0"/>
              <a:cs typeface="Times New Roman" pitchFamily="18" charset="0"/>
            </a:endParaRPr>
          </a:p>
        </p:txBody>
      </p:sp>
      <p:sp>
        <p:nvSpPr>
          <p:cNvPr id="57347" name="Rectangle 3"/>
          <p:cNvSpPr>
            <a:spLocks noGrp="1" noChangeArrowheads="1"/>
          </p:cNvSpPr>
          <p:nvPr>
            <p:ph type="body" idx="1"/>
          </p:nvPr>
        </p:nvSpPr>
        <p:spPr/>
        <p:txBody>
          <a:bodyPr/>
          <a:lstStyle/>
          <a:p>
            <a:pPr>
              <a:lnSpc>
                <a:spcPct val="80000"/>
              </a:lnSpc>
            </a:pPr>
            <a:r>
              <a:rPr lang="en-US" sz="2800" i="1" dirty="0">
                <a:solidFill>
                  <a:srgbClr val="9A4D00"/>
                </a:solidFill>
                <a:latin typeface="Times New Roman" pitchFamily="18" charset="0"/>
                <a:cs typeface="Times New Roman" pitchFamily="18" charset="0"/>
              </a:rPr>
              <a:t>Blessed [is] that servant, whom his lord when he cometh shall find so doing. </a:t>
            </a:r>
          </a:p>
          <a:p>
            <a:pPr>
              <a:lnSpc>
                <a:spcPct val="80000"/>
              </a:lnSpc>
            </a:pPr>
            <a:r>
              <a:rPr lang="en-US" sz="2800" i="1" dirty="0">
                <a:solidFill>
                  <a:srgbClr val="9A4D00"/>
                </a:solidFill>
                <a:latin typeface="Times New Roman" pitchFamily="18" charset="0"/>
                <a:cs typeface="Times New Roman" pitchFamily="18" charset="0"/>
              </a:rPr>
              <a:t>Of a truth I say unto you, that he will make him ruler over all that he hath. </a:t>
            </a:r>
          </a:p>
          <a:p>
            <a:pPr>
              <a:lnSpc>
                <a:spcPct val="80000"/>
              </a:lnSpc>
            </a:pPr>
            <a:r>
              <a:rPr lang="en-US" sz="2800" i="1" dirty="0">
                <a:solidFill>
                  <a:srgbClr val="9A4D00"/>
                </a:solidFill>
                <a:latin typeface="Times New Roman" pitchFamily="18" charset="0"/>
                <a:cs typeface="Times New Roman" pitchFamily="18" charset="0"/>
              </a:rPr>
              <a:t>But and if that servant say in his heart, My lord </a:t>
            </a:r>
            <a:r>
              <a:rPr lang="en-US" sz="2800" i="1" dirty="0" err="1">
                <a:solidFill>
                  <a:srgbClr val="9A4D00"/>
                </a:solidFill>
                <a:latin typeface="Times New Roman" pitchFamily="18" charset="0"/>
                <a:cs typeface="Times New Roman" pitchFamily="18" charset="0"/>
              </a:rPr>
              <a:t>delayeth</a:t>
            </a:r>
            <a:r>
              <a:rPr lang="en-US" sz="2800" i="1" dirty="0">
                <a:solidFill>
                  <a:srgbClr val="9A4D00"/>
                </a:solidFill>
                <a:latin typeface="Times New Roman" pitchFamily="18" charset="0"/>
                <a:cs typeface="Times New Roman" pitchFamily="18" charset="0"/>
              </a:rPr>
              <a:t> his coming; and shall begin to beat the menservants and maidens, and to eat and drink, and to be drunken; </a:t>
            </a:r>
          </a:p>
          <a:p>
            <a:pPr>
              <a:lnSpc>
                <a:spcPct val="80000"/>
              </a:lnSpc>
            </a:pPr>
            <a:r>
              <a:rPr lang="en-US" sz="2800" i="1" dirty="0">
                <a:solidFill>
                  <a:srgbClr val="9A4D00"/>
                </a:solidFill>
                <a:latin typeface="Times New Roman" pitchFamily="18" charset="0"/>
                <a:cs typeface="Times New Roman" pitchFamily="18" charset="0"/>
              </a:rPr>
              <a:t>The lord of that servant will come in a day when he </a:t>
            </a:r>
            <a:r>
              <a:rPr lang="en-US" sz="2800" i="1" dirty="0" err="1">
                <a:solidFill>
                  <a:srgbClr val="9A4D00"/>
                </a:solidFill>
                <a:latin typeface="Times New Roman" pitchFamily="18" charset="0"/>
                <a:cs typeface="Times New Roman" pitchFamily="18" charset="0"/>
              </a:rPr>
              <a:t>looketh</a:t>
            </a:r>
            <a:r>
              <a:rPr lang="en-US" sz="2800" i="1" dirty="0">
                <a:solidFill>
                  <a:srgbClr val="9A4D00"/>
                </a:solidFill>
                <a:latin typeface="Times New Roman" pitchFamily="18" charset="0"/>
                <a:cs typeface="Times New Roman" pitchFamily="18" charset="0"/>
              </a:rPr>
              <a:t> not for [him], and at an hour when he is not aware, and will cut him in sunder, and will appoint him his portion with the unbelievers.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Luke 12.31-48 cont.</a:t>
            </a:r>
            <a:endParaRPr lang="en-US" dirty="0"/>
          </a:p>
        </p:txBody>
      </p:sp>
      <p:sp>
        <p:nvSpPr>
          <p:cNvPr id="3" name="Content Placeholder 2"/>
          <p:cNvSpPr>
            <a:spLocks noGrp="1"/>
          </p:cNvSpPr>
          <p:nvPr>
            <p:ph idx="1"/>
          </p:nvPr>
        </p:nvSpPr>
        <p:spPr/>
        <p:txBody>
          <a:bodyPr/>
          <a:lstStyle/>
          <a:p>
            <a:r>
              <a:rPr lang="en-US" i="1" dirty="0" smtClean="0">
                <a:solidFill>
                  <a:srgbClr val="9A4D00"/>
                </a:solidFill>
                <a:latin typeface="Times New Roman" pitchFamily="18" charset="0"/>
                <a:cs typeface="Times New Roman" pitchFamily="18" charset="0"/>
              </a:rPr>
              <a:t>And that servant, which knew his lord's will, and prepared not [himself], neither did according to his will, shall be beaten with many [But he that knew not, and did commit things worthy of stripes, shall be beaten with few [stripes]. For unto whomsoever much is given, of him shall be much required: and to whom men have committed much, of him they will ask the more. </a:t>
            </a:r>
            <a:endParaRPr lang="en-US" dirty="0" smtClean="0">
              <a:solidFill>
                <a:srgbClr val="9A4D00"/>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Gird Up with Truth</a:t>
            </a:r>
          </a:p>
        </p:txBody>
      </p:sp>
      <p:sp>
        <p:nvSpPr>
          <p:cNvPr id="25603" name="Rectangle 3"/>
          <p:cNvSpPr>
            <a:spLocks noGrp="1" noChangeArrowheads="1"/>
          </p:cNvSpPr>
          <p:nvPr>
            <p:ph type="body" idx="1"/>
          </p:nvPr>
        </p:nvSpPr>
        <p:spPr>
          <a:xfrm>
            <a:off x="457200" y="2209800"/>
            <a:ext cx="8229600" cy="3916363"/>
          </a:xfrm>
        </p:spPr>
        <p:txBody>
          <a:bodyPr/>
          <a:lstStyle/>
          <a:p>
            <a:r>
              <a:rPr lang="en-US" i="1" dirty="0">
                <a:solidFill>
                  <a:srgbClr val="9A4D00"/>
                </a:solidFill>
                <a:latin typeface="Times New Roman" pitchFamily="18" charset="0"/>
                <a:cs typeface="Times New Roman" pitchFamily="18" charset="0"/>
              </a:rPr>
              <a:t>Having done all:</a:t>
            </a:r>
          </a:p>
          <a:p>
            <a:pPr lvl="1"/>
            <a:r>
              <a:rPr lang="en-US" i="1" dirty="0">
                <a:solidFill>
                  <a:srgbClr val="9A4D00"/>
                </a:solidFill>
                <a:latin typeface="Times New Roman" pitchFamily="18" charset="0"/>
                <a:cs typeface="Times New Roman" pitchFamily="18" charset="0"/>
              </a:rPr>
              <a:t>Stand</a:t>
            </a:r>
          </a:p>
          <a:p>
            <a:pPr lvl="1"/>
            <a:r>
              <a:rPr lang="en-US" i="1" dirty="0">
                <a:solidFill>
                  <a:srgbClr val="9A4D00"/>
                </a:solidFill>
                <a:latin typeface="Times New Roman" pitchFamily="18" charset="0"/>
                <a:cs typeface="Times New Roman" pitchFamily="18" charset="0"/>
              </a:rPr>
              <a:t>Gird Up Thy Loins</a:t>
            </a:r>
          </a:p>
          <a:p>
            <a:pPr lvl="1"/>
            <a:r>
              <a:rPr lang="en-US" i="1" dirty="0">
                <a:solidFill>
                  <a:srgbClr val="9A4D00"/>
                </a:solidFill>
                <a:latin typeface="Times New Roman" pitchFamily="18" charset="0"/>
                <a:cs typeface="Times New Roman" pitchFamily="18" charset="0"/>
              </a:rPr>
              <a:t>Gird Up Thy Loins with Truth</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The Lord Jesus Is</a:t>
            </a:r>
          </a:p>
        </p:txBody>
      </p:sp>
      <p:sp>
        <p:nvSpPr>
          <p:cNvPr id="58371" name="Rectangle 3"/>
          <p:cNvSpPr>
            <a:spLocks noGrp="1" noChangeArrowheads="1"/>
          </p:cNvSpPr>
          <p:nvPr>
            <p:ph type="body" idx="1"/>
          </p:nvPr>
        </p:nvSpPr>
        <p:spPr/>
        <p:txBody>
          <a:bodyPr/>
          <a:lstStyle/>
          <a:p>
            <a:r>
              <a:rPr lang="en-US" i="1" dirty="0">
                <a:solidFill>
                  <a:srgbClr val="9A4D00"/>
                </a:solidFill>
                <a:latin typeface="Times New Roman" pitchFamily="18" charset="0"/>
                <a:cs typeface="Times New Roman" pitchFamily="18" charset="0"/>
              </a:rPr>
              <a:t>Truth</a:t>
            </a:r>
          </a:p>
          <a:p>
            <a:r>
              <a:rPr lang="en-US" i="1" dirty="0">
                <a:solidFill>
                  <a:srgbClr val="9A4D00"/>
                </a:solidFill>
                <a:latin typeface="Times New Roman" pitchFamily="18" charset="0"/>
                <a:cs typeface="Times New Roman" pitchFamily="18" charset="0"/>
              </a:rPr>
              <a:t>Readiness with the Word</a:t>
            </a:r>
          </a:p>
          <a:p>
            <a:r>
              <a:rPr lang="en-US" i="1" dirty="0">
                <a:solidFill>
                  <a:srgbClr val="9A4D00"/>
                </a:solidFill>
                <a:latin typeface="Times New Roman" pitchFamily="18" charset="0"/>
                <a:cs typeface="Times New Roman" pitchFamily="18" charset="0"/>
              </a:rPr>
              <a:t>Faithfulness</a:t>
            </a:r>
          </a:p>
          <a:p>
            <a:r>
              <a:rPr lang="en-US" i="1" dirty="0">
                <a:solidFill>
                  <a:srgbClr val="9A4D00"/>
                </a:solidFill>
                <a:latin typeface="Times New Roman" pitchFamily="18" charset="0"/>
                <a:cs typeface="Times New Roman" pitchFamily="18" charset="0"/>
              </a:rPr>
              <a:t>Righteousness</a:t>
            </a:r>
          </a:p>
          <a:p>
            <a:r>
              <a:rPr lang="en-US" i="1" dirty="0">
                <a:solidFill>
                  <a:srgbClr val="9A4D00"/>
                </a:solidFill>
                <a:latin typeface="Times New Roman" pitchFamily="18" charset="0"/>
                <a:cs typeface="Times New Roman" pitchFamily="18" charset="0"/>
              </a:rPr>
              <a:t>Witness</a:t>
            </a:r>
          </a:p>
          <a:p>
            <a:r>
              <a:rPr lang="en-US" i="1" dirty="0">
                <a:solidFill>
                  <a:srgbClr val="9A4D00"/>
                </a:solidFill>
                <a:latin typeface="Times New Roman" pitchFamily="18" charset="0"/>
                <a:cs typeface="Times New Roman" pitchFamily="18" charset="0"/>
              </a:rPr>
              <a:t>Strength</a:t>
            </a:r>
          </a:p>
          <a:p>
            <a:r>
              <a:rPr lang="en-US" i="1" dirty="0">
                <a:solidFill>
                  <a:srgbClr val="9A4D00"/>
                </a:solidFill>
                <a:latin typeface="Times New Roman" pitchFamily="18" charset="0"/>
                <a:cs typeface="Times New Roman" pitchFamily="18" charset="0"/>
              </a:rPr>
              <a:t>Obedience</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i="1" dirty="0">
                <a:solidFill>
                  <a:srgbClr val="9A4D00"/>
                </a:solidFill>
                <a:latin typeface="Times New Roman" pitchFamily="18" charset="0"/>
                <a:cs typeface="Times New Roman" pitchFamily="18" charset="0"/>
              </a:rPr>
              <a:t>Ephesians 6.14-20</a:t>
            </a:r>
          </a:p>
        </p:txBody>
      </p:sp>
      <p:sp>
        <p:nvSpPr>
          <p:cNvPr id="9219" name="Rectangle 3"/>
          <p:cNvSpPr>
            <a:spLocks noGrp="1" noChangeArrowheads="1"/>
          </p:cNvSpPr>
          <p:nvPr>
            <p:ph type="body" idx="1"/>
          </p:nvPr>
        </p:nvSpPr>
        <p:spPr/>
        <p:txBody>
          <a:bodyPr/>
          <a:lstStyle/>
          <a:p>
            <a:r>
              <a:rPr lang="en-US" sz="2000" i="1" dirty="0">
                <a:solidFill>
                  <a:srgbClr val="9A4D00"/>
                </a:solidFill>
                <a:latin typeface="Times New Roman" pitchFamily="18" charset="0"/>
                <a:cs typeface="Times New Roman" pitchFamily="18" charset="0"/>
              </a:rPr>
              <a:t>Stand therefore, having your </a:t>
            </a:r>
            <a:r>
              <a:rPr lang="en-US" sz="2000" b="1" i="1" dirty="0">
                <a:solidFill>
                  <a:srgbClr val="9A4D00"/>
                </a:solidFill>
                <a:latin typeface="Times New Roman" pitchFamily="18" charset="0"/>
                <a:cs typeface="Times New Roman" pitchFamily="18" charset="0"/>
              </a:rPr>
              <a:t>loins girt </a:t>
            </a:r>
            <a:r>
              <a:rPr lang="en-US" sz="2000" i="1" dirty="0">
                <a:solidFill>
                  <a:srgbClr val="9A4D00"/>
                </a:solidFill>
                <a:latin typeface="Times New Roman" pitchFamily="18" charset="0"/>
                <a:cs typeface="Times New Roman" pitchFamily="18" charset="0"/>
              </a:rPr>
              <a:t>about with truth, and having on the breastplate of righteousness;</a:t>
            </a:r>
          </a:p>
          <a:p>
            <a:r>
              <a:rPr lang="en-US" sz="2000" i="1" dirty="0">
                <a:solidFill>
                  <a:srgbClr val="9A4D00"/>
                </a:solidFill>
                <a:latin typeface="Times New Roman" pitchFamily="18" charset="0"/>
                <a:cs typeface="Times New Roman" pitchFamily="18" charset="0"/>
              </a:rPr>
              <a:t>And your feet shod with the preparation of the gospel of peace; </a:t>
            </a:r>
          </a:p>
          <a:p>
            <a:r>
              <a:rPr lang="en-US" sz="2000" i="1" dirty="0">
                <a:solidFill>
                  <a:srgbClr val="9A4D00"/>
                </a:solidFill>
                <a:latin typeface="Times New Roman" pitchFamily="18" charset="0"/>
                <a:cs typeface="Times New Roman" pitchFamily="18" charset="0"/>
              </a:rPr>
              <a:t>Above all, taking the shield of faith, wherewith ye shall be able to quench all the fiery darts of the wicked. </a:t>
            </a:r>
          </a:p>
          <a:p>
            <a:r>
              <a:rPr lang="en-US" sz="2000" i="1" dirty="0">
                <a:solidFill>
                  <a:srgbClr val="9A4D00"/>
                </a:solidFill>
                <a:latin typeface="Times New Roman" pitchFamily="18" charset="0"/>
                <a:cs typeface="Times New Roman" pitchFamily="18" charset="0"/>
              </a:rPr>
              <a:t>And take the helmet of salvation, and the sword of the Spirit, which is the word of God: </a:t>
            </a:r>
          </a:p>
          <a:p>
            <a:r>
              <a:rPr lang="en-US" sz="2000" i="1" dirty="0">
                <a:solidFill>
                  <a:srgbClr val="9A4D00"/>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000" i="1" dirty="0">
                <a:solidFill>
                  <a:srgbClr val="9A4D00"/>
                </a:solidFill>
                <a:latin typeface="Times New Roman" pitchFamily="18" charset="0"/>
                <a:cs typeface="Times New Roman" pitchFamily="18" charset="0"/>
              </a:rPr>
              <a:t>And for me, that utterance may be given unto me, that I may open my mouth boldly, to make known the mystery of the gospel, </a:t>
            </a:r>
          </a:p>
          <a:p>
            <a:r>
              <a:rPr lang="en-US" sz="2000" i="1" dirty="0">
                <a:solidFill>
                  <a:srgbClr val="9A4D00"/>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Grp="1" noChangeArrowheads="1"/>
          </p:cNvSpPr>
          <p:nvPr>
            <p:ph type="title"/>
          </p:nvPr>
        </p:nvSpPr>
        <p:spPr/>
        <p:txBody>
          <a:bodyPr/>
          <a:lstStyle/>
          <a:p>
            <a:r>
              <a:rPr lang="en-US" sz="3600" i="1" dirty="0" smtClean="0">
                <a:solidFill>
                  <a:srgbClr val="9A4D00"/>
                </a:solidFill>
                <a:latin typeface="Times New Roman" pitchFamily="18" charset="0"/>
                <a:cs typeface="Times New Roman" pitchFamily="18" charset="0"/>
              </a:rPr>
              <a:t>R.A. Torrey’s New Topical Textbook</a:t>
            </a:r>
            <a:endParaRPr lang="en-US" sz="3600" i="1" dirty="0">
              <a:solidFill>
                <a:srgbClr val="9A4D00"/>
              </a:solidFill>
              <a:latin typeface="Times New Roman" pitchFamily="18" charset="0"/>
              <a:cs typeface="Times New Roman" pitchFamily="18" charset="0"/>
            </a:endParaRPr>
          </a:p>
        </p:txBody>
      </p:sp>
      <p:sp>
        <p:nvSpPr>
          <p:cNvPr id="59397" name="Rectangle 5"/>
          <p:cNvSpPr>
            <a:spLocks noGrp="1" noChangeArrowheads="1"/>
          </p:cNvSpPr>
          <p:nvPr>
            <p:ph type="body" sz="half" idx="1"/>
          </p:nvPr>
        </p:nvSpPr>
        <p:spPr/>
        <p:txBody>
          <a:bodyPr/>
          <a:lstStyle/>
          <a:p>
            <a:pPr>
              <a:lnSpc>
                <a:spcPct val="80000"/>
              </a:lnSpc>
            </a:pPr>
            <a:r>
              <a:rPr lang="en-US" sz="1600" i="1" dirty="0">
                <a:solidFill>
                  <a:srgbClr val="9A4D00"/>
                </a:solidFill>
                <a:latin typeface="Times New Roman" pitchFamily="18" charset="0"/>
                <a:cs typeface="Times New Roman" pitchFamily="18" charset="0"/>
              </a:rPr>
              <a:t>ILLUSTRATIVE OF</a:t>
            </a:r>
          </a:p>
          <a:p>
            <a:pPr>
              <a:lnSpc>
                <a:spcPct val="80000"/>
              </a:lnSpc>
            </a:pPr>
            <a:r>
              <a:rPr lang="en-US" sz="1600" i="1" dirty="0">
                <a:solidFill>
                  <a:srgbClr val="9A4D00"/>
                </a:solidFill>
                <a:latin typeface="Times New Roman" pitchFamily="18" charset="0"/>
                <a:cs typeface="Times New Roman" pitchFamily="18" charset="0"/>
              </a:rPr>
              <a:t>Strength</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Psa_18:39</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Isa_22:21</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Gladness</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Psa_30:11</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Righteousness of Christ</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Isa_11:5</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Faithfulness of Christ</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Isa_11:5</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Truth</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Eph_6:14</a:t>
            </a:r>
            <a:r>
              <a:rPr lang="en-US" sz="1600" i="1" dirty="0">
                <a:solidFill>
                  <a:srgbClr val="9A4D00"/>
                </a:solidFill>
                <a:latin typeface="Times New Roman" pitchFamily="18" charset="0"/>
                <a:cs typeface="Times New Roman" pitchFamily="18" charset="0"/>
              </a:rPr>
              <a:t> </a:t>
            </a:r>
          </a:p>
        </p:txBody>
      </p:sp>
      <p:sp>
        <p:nvSpPr>
          <p:cNvPr id="59398" name="Rectangle 6"/>
          <p:cNvSpPr>
            <a:spLocks noGrp="1" noChangeArrowheads="1"/>
          </p:cNvSpPr>
          <p:nvPr>
            <p:ph type="body" sz="half" idx="2"/>
          </p:nvPr>
        </p:nvSpPr>
        <p:spPr/>
        <p:txBody>
          <a:bodyPr/>
          <a:lstStyle/>
          <a:p>
            <a:pPr>
              <a:lnSpc>
                <a:spcPct val="80000"/>
              </a:lnSpc>
            </a:pPr>
            <a:r>
              <a:rPr lang="en-US" sz="1600" i="1" dirty="0">
                <a:solidFill>
                  <a:srgbClr val="9A4D00"/>
                </a:solidFill>
                <a:latin typeface="Times New Roman" pitchFamily="18" charset="0"/>
                <a:cs typeface="Times New Roman" pitchFamily="18" charset="0"/>
              </a:rPr>
              <a:t>USED FOR</a:t>
            </a:r>
          </a:p>
          <a:p>
            <a:pPr>
              <a:lnSpc>
                <a:spcPct val="80000"/>
              </a:lnSpc>
            </a:pPr>
            <a:r>
              <a:rPr lang="en-US" sz="1600" i="1" dirty="0">
                <a:solidFill>
                  <a:srgbClr val="9A4D00"/>
                </a:solidFill>
                <a:latin typeface="Times New Roman" pitchFamily="18" charset="0"/>
                <a:cs typeface="Times New Roman" pitchFamily="18" charset="0"/>
              </a:rPr>
              <a:t>Strengthening the loins</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Pro_31:17</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Isa_22:21</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Isa_23:10</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Girding up the garments when walking</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1Ki_18:46</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2Ki_4:29</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Girding up the garments when working</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Luk_12:37</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Luk_17:8</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Joh_13:4</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Suspending the sword</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2Sa_20:8</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Neh_4:18</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Suspending the inkhorn</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Eze_9:2</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Holding money</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Mat_10:9</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Mar_6:8</a:t>
            </a:r>
            <a:r>
              <a:rPr lang="en-US" sz="1600" i="1" dirty="0">
                <a:solidFill>
                  <a:srgbClr val="9A4D00"/>
                </a:solidFill>
                <a:latin typeface="Times New Roman" pitchFamily="18" charset="0"/>
                <a:cs typeface="Times New Roman" pitchFamily="18" charset="0"/>
              </a:rPr>
              <a:t>; </a:t>
            </a:r>
          </a:p>
          <a:p>
            <a:pPr>
              <a:lnSpc>
                <a:spcPct val="80000"/>
              </a:lnSpc>
            </a:pPr>
            <a:r>
              <a:rPr lang="en-US" sz="1600" i="1" dirty="0">
                <a:solidFill>
                  <a:srgbClr val="9A4D00"/>
                </a:solidFill>
                <a:latin typeface="Times New Roman" pitchFamily="18" charset="0"/>
                <a:cs typeface="Times New Roman" pitchFamily="18" charset="0"/>
              </a:rPr>
              <a:t>Taken off when at rest</a:t>
            </a:r>
            <a:endParaRPr lang="en-US" sz="1600" i="1" u="sng" dirty="0">
              <a:solidFill>
                <a:srgbClr val="9A4D00"/>
              </a:solidFill>
              <a:latin typeface="Times New Roman" pitchFamily="18" charset="0"/>
              <a:cs typeface="Times New Roman" pitchFamily="18" charset="0"/>
            </a:endParaRPr>
          </a:p>
          <a:p>
            <a:pPr>
              <a:lnSpc>
                <a:spcPct val="80000"/>
              </a:lnSpc>
            </a:pPr>
            <a:r>
              <a:rPr lang="en-US" sz="1600" i="1" u="sng" dirty="0">
                <a:solidFill>
                  <a:srgbClr val="9A4D00"/>
                </a:solidFill>
                <a:latin typeface="Times New Roman" pitchFamily="18" charset="0"/>
                <a:cs typeface="Times New Roman" pitchFamily="18" charset="0"/>
              </a:rPr>
              <a:t>Isa_5:27</a:t>
            </a:r>
            <a:r>
              <a:rPr lang="en-US" sz="1600" i="1" dirty="0">
                <a:solidFill>
                  <a:srgbClr val="9A4D00"/>
                </a:solidFill>
                <a:latin typeface="Times New Roman" pitchFamily="18" charset="0"/>
                <a:cs typeface="Times New Roman" pitchFamily="18" charset="0"/>
              </a:rPr>
              <a:t>; </a:t>
            </a:r>
            <a:r>
              <a:rPr lang="en-US" sz="1600" i="1" u="sng" dirty="0">
                <a:solidFill>
                  <a:srgbClr val="9A4D00"/>
                </a:solidFill>
                <a:latin typeface="Times New Roman" pitchFamily="18" charset="0"/>
                <a:cs typeface="Times New Roman" pitchFamily="18" charset="0"/>
              </a:rPr>
              <a:t>Joh_13:4</a:t>
            </a:r>
            <a:r>
              <a:rPr lang="en-US" sz="1600" i="1" dirty="0">
                <a:solidFill>
                  <a:srgbClr val="9A4D00"/>
                </a:solidFill>
                <a:latin typeface="Times New Roman" pitchFamily="18" charset="0"/>
                <a:cs typeface="Times New Roman"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4"/>
          <p:cNvSpPr>
            <a:spLocks noGrp="1" noChangeArrowheads="1"/>
          </p:cNvSpPr>
          <p:nvPr>
            <p:ph type="title"/>
          </p:nvPr>
        </p:nvSpPr>
        <p:spPr/>
        <p:txBody>
          <a:bodyPr/>
          <a:lstStyle/>
          <a:p>
            <a:r>
              <a:rPr lang="en-US" sz="3600" i="1" dirty="0" smtClean="0">
                <a:solidFill>
                  <a:srgbClr val="9A4D00"/>
                </a:solidFill>
                <a:latin typeface="Times New Roman" pitchFamily="18" charset="0"/>
                <a:cs typeface="Times New Roman" pitchFamily="18" charset="0"/>
              </a:rPr>
              <a:t>Webster’s 1828 Dictionary</a:t>
            </a:r>
            <a:endParaRPr lang="en-US" sz="3600" i="1" dirty="0">
              <a:solidFill>
                <a:srgbClr val="9A4D00"/>
              </a:solidFill>
              <a:latin typeface="Times New Roman" pitchFamily="18" charset="0"/>
              <a:cs typeface="Times New Roman" pitchFamily="18" charset="0"/>
            </a:endParaRPr>
          </a:p>
        </p:txBody>
      </p:sp>
      <p:sp>
        <p:nvSpPr>
          <p:cNvPr id="61445" name="Rectangle 5"/>
          <p:cNvSpPr>
            <a:spLocks noGrp="1" noChangeArrowheads="1"/>
          </p:cNvSpPr>
          <p:nvPr>
            <p:ph type="body" sz="half" idx="1"/>
          </p:nvPr>
        </p:nvSpPr>
        <p:spPr/>
        <p:txBody>
          <a:bodyPr/>
          <a:lstStyle/>
          <a:p>
            <a:pPr>
              <a:lnSpc>
                <a:spcPct val="80000"/>
              </a:lnSpc>
            </a:pPr>
            <a:r>
              <a:rPr lang="en-US" sz="1600" b="1" i="1" dirty="0">
                <a:solidFill>
                  <a:srgbClr val="9A4D00"/>
                </a:solidFill>
                <a:latin typeface="Times New Roman" pitchFamily="18" charset="0"/>
                <a:cs typeface="Times New Roman" pitchFamily="18" charset="0"/>
              </a:rPr>
              <a:t>GIRD</a:t>
            </a:r>
            <a:r>
              <a:rPr lang="en-US" sz="1600" i="1" dirty="0">
                <a:solidFill>
                  <a:srgbClr val="9A4D00"/>
                </a:solidFill>
                <a:latin typeface="Times New Roman" pitchFamily="18" charset="0"/>
                <a:cs typeface="Times New Roman" pitchFamily="18" charset="0"/>
              </a:rPr>
              <a:t>, </a:t>
            </a:r>
            <a:r>
              <a:rPr lang="en-US" sz="1600" i="1" dirty="0" err="1">
                <a:solidFill>
                  <a:srgbClr val="9A4D00"/>
                </a:solidFill>
                <a:latin typeface="Times New Roman" pitchFamily="18" charset="0"/>
                <a:cs typeface="Times New Roman" pitchFamily="18" charset="0"/>
              </a:rPr>
              <a:t>v.t</a:t>
            </a:r>
            <a:r>
              <a:rPr lang="en-US" sz="1600" i="1" dirty="0">
                <a:solidFill>
                  <a:srgbClr val="9A4D00"/>
                </a:solidFill>
                <a:latin typeface="Times New Roman" pitchFamily="18" charset="0"/>
                <a:cs typeface="Times New Roman" pitchFamily="18" charset="0"/>
              </a:rPr>
              <a:t>. </a:t>
            </a:r>
            <a:r>
              <a:rPr lang="en-US" sz="1600" i="1" dirty="0" err="1">
                <a:solidFill>
                  <a:srgbClr val="9A4D00"/>
                </a:solidFill>
                <a:latin typeface="Times New Roman" pitchFamily="18" charset="0"/>
                <a:cs typeface="Times New Roman" pitchFamily="18" charset="0"/>
              </a:rPr>
              <a:t>gurd</a:t>
            </a:r>
            <a:r>
              <a:rPr lang="en-US" sz="1600" i="1" dirty="0">
                <a:solidFill>
                  <a:srgbClr val="9A4D00"/>
                </a:solidFill>
                <a:latin typeface="Times New Roman" pitchFamily="18" charset="0"/>
                <a:cs typeface="Times New Roman" pitchFamily="18" charset="0"/>
              </a:rPr>
              <a:t>. pret. and pp. girded or girt.</a:t>
            </a:r>
          </a:p>
          <a:p>
            <a:pPr>
              <a:lnSpc>
                <a:spcPct val="80000"/>
              </a:lnSpc>
            </a:pPr>
            <a:r>
              <a:rPr lang="en-US" sz="1600" i="1" dirty="0">
                <a:solidFill>
                  <a:srgbClr val="9A4D00"/>
                </a:solidFill>
                <a:latin typeface="Times New Roman" pitchFamily="18" charset="0"/>
                <a:cs typeface="Times New Roman" pitchFamily="18" charset="0"/>
              </a:rPr>
              <a:t>1. To bind by surrounding with any flexible substance, as with a twig, a cord, bandage or cloth; as, to gird the loins with sackcloth.</a:t>
            </a:r>
          </a:p>
          <a:p>
            <a:pPr>
              <a:lnSpc>
                <a:spcPct val="80000"/>
              </a:lnSpc>
            </a:pPr>
            <a:r>
              <a:rPr lang="en-US" sz="1600" i="1" dirty="0">
                <a:solidFill>
                  <a:srgbClr val="9A4D00"/>
                </a:solidFill>
                <a:latin typeface="Times New Roman" pitchFamily="18" charset="0"/>
                <a:cs typeface="Times New Roman" pitchFamily="18" charset="0"/>
              </a:rPr>
              <a:t>2. To make fast by binding; to put on; usually with on; as, to gird on a harness; to gird on a sword.</a:t>
            </a:r>
          </a:p>
          <a:p>
            <a:pPr>
              <a:lnSpc>
                <a:spcPct val="80000"/>
              </a:lnSpc>
            </a:pPr>
            <a:r>
              <a:rPr lang="en-US" sz="1600" i="1" dirty="0">
                <a:solidFill>
                  <a:srgbClr val="9A4D00"/>
                </a:solidFill>
                <a:latin typeface="Times New Roman" pitchFamily="18" charset="0"/>
                <a:cs typeface="Times New Roman" pitchFamily="18" charset="0"/>
              </a:rPr>
              <a:t>3. To invest; to surround.</a:t>
            </a:r>
          </a:p>
          <a:p>
            <a:pPr>
              <a:lnSpc>
                <a:spcPct val="80000"/>
              </a:lnSpc>
            </a:pPr>
            <a:r>
              <a:rPr lang="en-US" sz="1600" i="1" dirty="0">
                <a:solidFill>
                  <a:srgbClr val="9A4D00"/>
                </a:solidFill>
                <a:latin typeface="Times New Roman" pitchFamily="18" charset="0"/>
                <a:cs typeface="Times New Roman" pitchFamily="18" charset="0"/>
              </a:rPr>
              <a:t>The Son appeared,</a:t>
            </a:r>
          </a:p>
          <a:p>
            <a:pPr>
              <a:lnSpc>
                <a:spcPct val="80000"/>
              </a:lnSpc>
            </a:pPr>
            <a:r>
              <a:rPr lang="en-US" sz="1600" i="1" dirty="0">
                <a:solidFill>
                  <a:srgbClr val="9A4D00"/>
                </a:solidFill>
                <a:latin typeface="Times New Roman" pitchFamily="18" charset="0"/>
                <a:cs typeface="Times New Roman" pitchFamily="18" charset="0"/>
              </a:rPr>
              <a:t>Girt with omnipotence.</a:t>
            </a:r>
          </a:p>
          <a:p>
            <a:pPr>
              <a:lnSpc>
                <a:spcPct val="80000"/>
              </a:lnSpc>
            </a:pPr>
            <a:r>
              <a:rPr lang="en-US" sz="1600" i="1" dirty="0">
                <a:solidFill>
                  <a:srgbClr val="9A4D00"/>
                </a:solidFill>
                <a:latin typeface="Times New Roman" pitchFamily="18" charset="0"/>
                <a:cs typeface="Times New Roman" pitchFamily="18" charset="0"/>
              </a:rPr>
              <a:t>4. To clothe; to dress; to habit.</a:t>
            </a:r>
          </a:p>
          <a:p>
            <a:pPr>
              <a:lnSpc>
                <a:spcPct val="80000"/>
              </a:lnSpc>
            </a:pPr>
            <a:r>
              <a:rPr lang="en-US" sz="1600" i="1" dirty="0">
                <a:solidFill>
                  <a:srgbClr val="9A4D00"/>
                </a:solidFill>
                <a:latin typeface="Times New Roman" pitchFamily="18" charset="0"/>
                <a:cs typeface="Times New Roman" pitchFamily="18" charset="0"/>
              </a:rPr>
              <a:t>I girded thee about with fine linen. Ezek 16.</a:t>
            </a:r>
          </a:p>
          <a:p>
            <a:pPr>
              <a:lnSpc>
                <a:spcPct val="80000"/>
              </a:lnSpc>
            </a:pPr>
            <a:r>
              <a:rPr lang="en-US" sz="1600" i="1" dirty="0">
                <a:solidFill>
                  <a:srgbClr val="9A4D00"/>
                </a:solidFill>
                <a:latin typeface="Times New Roman" pitchFamily="18" charset="0"/>
                <a:cs typeface="Times New Roman" pitchFamily="18" charset="0"/>
              </a:rPr>
              <a:t>5. To furnish; to equip.</a:t>
            </a:r>
          </a:p>
          <a:p>
            <a:pPr>
              <a:lnSpc>
                <a:spcPct val="80000"/>
              </a:lnSpc>
            </a:pPr>
            <a:r>
              <a:rPr lang="en-US" sz="1600" i="1" dirty="0">
                <a:solidFill>
                  <a:srgbClr val="9A4D00"/>
                </a:solidFill>
                <a:latin typeface="Times New Roman" pitchFamily="18" charset="0"/>
                <a:cs typeface="Times New Roman" pitchFamily="18" charset="0"/>
              </a:rPr>
              <a:t>Girded with snaky wiles.</a:t>
            </a:r>
          </a:p>
          <a:p>
            <a:pPr>
              <a:lnSpc>
                <a:spcPct val="80000"/>
              </a:lnSpc>
            </a:pPr>
            <a:r>
              <a:rPr lang="en-US" sz="1600" i="1" dirty="0">
                <a:solidFill>
                  <a:srgbClr val="9A4D00"/>
                </a:solidFill>
                <a:latin typeface="Times New Roman" pitchFamily="18" charset="0"/>
                <a:cs typeface="Times New Roman" pitchFamily="18" charset="0"/>
              </a:rPr>
              <a:t>6. To surround; to encircle; to </a:t>
            </a:r>
            <a:r>
              <a:rPr lang="en-US" sz="1600" i="1" dirty="0" err="1">
                <a:solidFill>
                  <a:srgbClr val="9A4D00"/>
                </a:solidFill>
                <a:latin typeface="Times New Roman" pitchFamily="18" charset="0"/>
                <a:cs typeface="Times New Roman" pitchFamily="18" charset="0"/>
              </a:rPr>
              <a:t>inclose</a:t>
            </a:r>
            <a:r>
              <a:rPr lang="en-US" sz="1600" i="1" dirty="0">
                <a:solidFill>
                  <a:srgbClr val="9A4D00"/>
                </a:solidFill>
                <a:latin typeface="Times New Roman" pitchFamily="18" charset="0"/>
                <a:cs typeface="Times New Roman" pitchFamily="18" charset="0"/>
              </a:rPr>
              <a:t>; to encompass.</a:t>
            </a:r>
          </a:p>
        </p:txBody>
      </p:sp>
      <p:sp>
        <p:nvSpPr>
          <p:cNvPr id="61446" name="Rectangle 6"/>
          <p:cNvSpPr>
            <a:spLocks noGrp="1" noChangeArrowheads="1"/>
          </p:cNvSpPr>
          <p:nvPr>
            <p:ph type="body" sz="half" idx="2"/>
          </p:nvPr>
        </p:nvSpPr>
        <p:spPr/>
        <p:txBody>
          <a:bodyPr/>
          <a:lstStyle/>
          <a:p>
            <a:pPr>
              <a:lnSpc>
                <a:spcPct val="80000"/>
              </a:lnSpc>
            </a:pPr>
            <a:endParaRPr lang="en-US" sz="1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A4D00"/>
                </a:solidFill>
                <a:latin typeface="Times New Roman" pitchFamily="18" charset="0"/>
                <a:cs typeface="Times New Roman" pitchFamily="18" charset="0"/>
              </a:rPr>
              <a:t>Exodus 12:11-12</a:t>
            </a:r>
            <a:endParaRPr lang="en-US" i="1" dirty="0">
              <a:solidFill>
                <a:srgbClr val="9A4D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smtClean="0">
                <a:solidFill>
                  <a:srgbClr val="9A4D00"/>
                </a:solidFill>
                <a:latin typeface="Times New Roman" pitchFamily="18" charset="0"/>
                <a:cs typeface="Times New Roman" pitchFamily="18" charset="0"/>
              </a:rPr>
              <a:t>And thus shall ye eat it; with your loins girded, your shoes on your feet, and your staff in your hand; and ye shall eat it in haste: it is the LORD'S </a:t>
            </a:r>
            <a:r>
              <a:rPr lang="en-US" i="1" dirty="0" err="1" smtClean="0">
                <a:solidFill>
                  <a:srgbClr val="9A4D00"/>
                </a:solidFill>
                <a:latin typeface="Times New Roman" pitchFamily="18" charset="0"/>
                <a:cs typeface="Times New Roman" pitchFamily="18" charset="0"/>
              </a:rPr>
              <a:t>passover</a:t>
            </a:r>
            <a:r>
              <a:rPr lang="en-US" i="1" dirty="0" smtClean="0">
                <a:solidFill>
                  <a:srgbClr val="9A4D00"/>
                </a:solidFill>
                <a:latin typeface="Times New Roman" pitchFamily="18" charset="0"/>
                <a:cs typeface="Times New Roman" pitchFamily="18" charset="0"/>
              </a:rPr>
              <a:t>. </a:t>
            </a:r>
            <a:endParaRPr lang="en-US" b="1" i="1" dirty="0" smtClean="0">
              <a:solidFill>
                <a:srgbClr val="9A4D00"/>
              </a:solidFill>
              <a:latin typeface="Times New Roman" pitchFamily="18" charset="0"/>
              <a:cs typeface="Times New Roman" pitchFamily="18" charset="0"/>
            </a:endParaRPr>
          </a:p>
          <a:p>
            <a:r>
              <a:rPr lang="en-US" i="1" dirty="0" smtClean="0">
                <a:solidFill>
                  <a:srgbClr val="9A4D00"/>
                </a:solidFill>
                <a:latin typeface="Times New Roman" pitchFamily="18" charset="0"/>
                <a:cs typeface="Times New Roman" pitchFamily="18" charset="0"/>
              </a:rPr>
              <a:t>For I will pass through the land of Egypt this night, and will smite all the firstborn in the land of Egypt, both man and beast; and against all the gods of Egypt I will execute judgment: I am the LORD.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3613</Words>
  <Application>Microsoft Office PowerPoint</Application>
  <PresentationFormat>On-screen Show (4:3)</PresentationFormat>
  <Paragraphs>235</Paragraphs>
  <Slides>68</Slides>
  <Notes>0</Notes>
  <HiddenSlides>0</HiddenSlides>
  <MMClips>0</MMClips>
  <ScaleCrop>false</ScaleCrop>
  <HeadingPairs>
    <vt:vector size="4" baseType="variant">
      <vt:variant>
        <vt:lpstr>Theme</vt:lpstr>
      </vt:variant>
      <vt:variant>
        <vt:i4>2</vt:i4>
      </vt:variant>
      <vt:variant>
        <vt:lpstr>Slide Titles</vt:lpstr>
      </vt:variant>
      <vt:variant>
        <vt:i4>68</vt:i4>
      </vt:variant>
    </vt:vector>
  </HeadingPairs>
  <TitlesOfParts>
    <vt:vector size="70" baseType="lpstr">
      <vt:lpstr>Default Design</vt:lpstr>
      <vt:lpstr>Technic</vt:lpstr>
      <vt:lpstr>The Good Shepherd Ministry Psalm 23  </vt:lpstr>
      <vt:lpstr>The Good Shepherd Ministry Psalm 23</vt:lpstr>
      <vt:lpstr>The Good Shepherd Ministry Psalm 23</vt:lpstr>
      <vt:lpstr>Gird Up Thy Loins  </vt:lpstr>
      <vt:lpstr>Put On Whole Armor of God</vt:lpstr>
      <vt:lpstr>Gird Up Your Loins</vt:lpstr>
      <vt:lpstr>R.A. Torrey’s New Topical Textbook</vt:lpstr>
      <vt:lpstr>Webster’s 1828 Dictionary</vt:lpstr>
      <vt:lpstr>Exodus 12:11-12</vt:lpstr>
      <vt:lpstr>Gird Up Thy Loins</vt:lpstr>
      <vt:lpstr>Exodus 29:5, 9</vt:lpstr>
      <vt:lpstr>Judges 3:16</vt:lpstr>
      <vt:lpstr>I Samuel 25:13, 31</vt:lpstr>
      <vt:lpstr>II Kings 1:8</vt:lpstr>
      <vt:lpstr>II Kings 4.29</vt:lpstr>
      <vt:lpstr>II Kings 9.1</vt:lpstr>
      <vt:lpstr>Job 38:3; 40.7</vt:lpstr>
      <vt:lpstr>Psalm 45:3</vt:lpstr>
      <vt:lpstr>Isaiah 8:9</vt:lpstr>
      <vt:lpstr>Isaiah 15.3</vt:lpstr>
      <vt:lpstr>Isaiah 32.11</vt:lpstr>
      <vt:lpstr>Jeremiah 1:17</vt:lpstr>
      <vt:lpstr>Jeremiah 4:8</vt:lpstr>
      <vt:lpstr>Jeremiah 6:26</vt:lpstr>
      <vt:lpstr>Jeremiah 49:3</vt:lpstr>
      <vt:lpstr>Ezekiel 7:18</vt:lpstr>
      <vt:lpstr>Ezekiel 27:31</vt:lpstr>
      <vt:lpstr>Ezekiel 44:18</vt:lpstr>
      <vt:lpstr>Joel 1:13</vt:lpstr>
      <vt:lpstr>Luke 12:37</vt:lpstr>
      <vt:lpstr>Luke 17.8</vt:lpstr>
      <vt:lpstr>John 21:7</vt:lpstr>
      <vt:lpstr>John 21.18</vt:lpstr>
      <vt:lpstr>Acts 12:8</vt:lpstr>
      <vt:lpstr>Ephesians 6:14</vt:lpstr>
      <vt:lpstr>I Peter 1:13</vt:lpstr>
      <vt:lpstr>Revelation 1:13</vt:lpstr>
      <vt:lpstr>Watch and Pray</vt:lpstr>
      <vt:lpstr>Exodus 12.11</vt:lpstr>
      <vt:lpstr>Be Prepared</vt:lpstr>
      <vt:lpstr>I Kings 18.46</vt:lpstr>
      <vt:lpstr>II Kings 4.29</vt:lpstr>
      <vt:lpstr>II Kings 9.1-3</vt:lpstr>
      <vt:lpstr>Strength is in the Loins</vt:lpstr>
      <vt:lpstr>Deuteronomy 33.11</vt:lpstr>
      <vt:lpstr>Strengthen the Loins</vt:lpstr>
      <vt:lpstr>Proverbs 31.17</vt:lpstr>
      <vt:lpstr>Nahum 2.1</vt:lpstr>
      <vt:lpstr>Men of God Ready</vt:lpstr>
      <vt:lpstr>Jeremiah 1.17</vt:lpstr>
      <vt:lpstr>Jeremiah 13.1-4, 11</vt:lpstr>
      <vt:lpstr>Job 38.3; 40.7</vt:lpstr>
      <vt:lpstr>II Kings 1.8</vt:lpstr>
      <vt:lpstr>Matthew 3.4 </vt:lpstr>
      <vt:lpstr>Mark 1.6</vt:lpstr>
      <vt:lpstr>The Girdle</vt:lpstr>
      <vt:lpstr>Isaiah 11.5</vt:lpstr>
      <vt:lpstr>I Peter 1.6-16</vt:lpstr>
      <vt:lpstr>I Peter 1.6-16 cont.</vt:lpstr>
      <vt:lpstr>I Peter 1.6-16 cont</vt:lpstr>
      <vt:lpstr>Luke 12.31-48</vt:lpstr>
      <vt:lpstr>Luke 12.31-48 cont</vt:lpstr>
      <vt:lpstr>Luke 12.31-48 cont</vt:lpstr>
      <vt:lpstr>Luke 12.31-48 cont.</vt:lpstr>
      <vt:lpstr>Luke 12.31-48 cont.</vt:lpstr>
      <vt:lpstr>Gird Up with Truth</vt:lpstr>
      <vt:lpstr>The Lord Jesus Is</vt:lpstr>
      <vt:lpstr>Ephesians 6.14-20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31</cp:revision>
  <dcterms:created xsi:type="dcterms:W3CDTF">2007-11-13T13:29:07Z</dcterms:created>
  <dcterms:modified xsi:type="dcterms:W3CDTF">2021-03-05T17:13:37Z</dcterms:modified>
</cp:coreProperties>
</file>